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8.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9.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Master+xml" PartName="/ppt/slideMasters/slideMaster7.xml"/>
  <Override ContentType="application/vnd.openxmlformats-officedocument.presentationml.slideMaster+xml" PartName="/ppt/slideMasters/slideMaster6.xml"/>
  <Override ContentType="application/vnd.openxmlformats-officedocument.presentationml.slideMaster+xml" PartName="/ppt/slideMasters/slideMaster5.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7.xml"/>
  <Override ContentType="application/vnd.openxmlformats-officedocument.theme+xml" PartName="/ppt/theme/theme6.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theme+xml" PartName="/ppt/theme/theme8.xml"/>
  <Override ContentType="application/vnd.openxmlformats-officedocument.theme+xml" PartName="/ppt/theme/theme10.xml"/>
  <Override ContentType="application/vnd.openxmlformats-officedocument.theme+xml" PartName="/ppt/theme/theme9.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66" r:id="rId4"/>
    <p:sldMasterId id="2147483667" r:id="rId5"/>
    <p:sldMasterId id="2147483668" r:id="rId6"/>
    <p:sldMasterId id="2147483669" r:id="rId7"/>
    <p:sldMasterId id="2147483670" r:id="rId8"/>
    <p:sldMasterId id="2147483671" r:id="rId9"/>
    <p:sldMasterId id="2147483672" r:id="rId10"/>
    <p:sldMasterId id="2147483673" r:id="rId11"/>
    <p:sldMasterId id="2147483674" r:id="rId12"/>
  </p:sldMasterIdLst>
  <p:notesMasterIdLst>
    <p:notesMasterId r:id="rId13"/>
  </p:notesMasterIdLst>
  <p:sldIdLst>
    <p:sldId id="256" r:id="rId14"/>
    <p:sldId id="257" r:id="rId15"/>
    <p:sldId id="258" r:id="rId16"/>
    <p:sldId id="259" r:id="rId17"/>
    <p:sldId id="260" r:id="rId18"/>
    <p:sldId id="261" r:id="rId19"/>
    <p:sldId id="262" r:id="rId20"/>
    <p:sldId id="263" r:id="rId21"/>
    <p:sldId id="264" r:id="rId22"/>
    <p:sldId id="265" r:id="rId23"/>
    <p:sldId id="266" r:id="rId24"/>
    <p:sldId id="267" r:id="rId25"/>
    <p:sldId id="268" r:id="rId26"/>
    <p:sldId id="269" r:id="rId27"/>
    <p:sldId id="270" r:id="rId28"/>
    <p:sldId id="271" r:id="rId29"/>
    <p:sldId id="272" r:id="rId30"/>
    <p:sldId id="273" r:id="rId31"/>
    <p:sldId id="274" r:id="rId32"/>
    <p:sldId id="275" r:id="rId33"/>
    <p:sldId id="276" r:id="rId34"/>
    <p:sldId id="277" r:id="rId35"/>
    <p:sldId id="278" r:id="rId36"/>
  </p:sldIdLst>
  <p:sldSz cy="6858000" cx="12192000"/>
  <p:notesSz cx="6858000" cy="9144000"/>
  <p:embeddedFontLst>
    <p:embeddedFont>
      <p:font typeface="Play"/>
      <p:regular r:id="rId37"/>
      <p:bold r:id="rId38"/>
    </p:embeddedFont>
    <p:embeddedFont>
      <p:font typeface="Caveat"/>
      <p:regular r:id="rId39"/>
      <p:bold r:id="rId40"/>
    </p:embeddedFont>
    <p:embeddedFont>
      <p:font typeface="Poppins"/>
      <p:regular r:id="rId41"/>
      <p:bold r:id="rId42"/>
      <p:italic r:id="rId43"/>
      <p:boldItalic r:id="rId44"/>
    </p:embeddedFont>
    <p:embeddedFont>
      <p:font typeface="Montserrat"/>
      <p:regular r:id="rId45"/>
      <p:bold r:id="rId46"/>
      <p:italic r:id="rId47"/>
      <p:boldItalic r:id="rId48"/>
    </p:embeddedFont>
    <p:embeddedFont>
      <p:font typeface="Poppins Medium"/>
      <p:regular r:id="rId49"/>
      <p:bold r:id="rId50"/>
      <p:italic r:id="rId51"/>
      <p:boldItalic r:id="rId52"/>
    </p:embeddedFont>
    <p:embeddedFont>
      <p:font typeface="Poppins SemiBold"/>
      <p:regular r:id="rId53"/>
      <p:bold r:id="rId54"/>
      <p:italic r:id="rId55"/>
      <p:boldItalic r:id="rId5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698">
          <p15:clr>
            <a:srgbClr val="A4A3A4"/>
          </p15:clr>
        </p15:guide>
        <p15:guide id="2" pos="432">
          <p15:clr>
            <a:srgbClr val="A4A3A4"/>
          </p15:clr>
        </p15:guide>
        <p15:guide id="3" orient="horz" pos="4313">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698" orient="horz"/>
        <p:guide pos="432"/>
        <p:guide pos="4313"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Caveat-bold.fntdata"/><Relationship Id="rId42" Type="http://schemas.openxmlformats.org/officeDocument/2006/relationships/font" Target="fonts/Poppins-bold.fntdata"/><Relationship Id="rId41" Type="http://schemas.openxmlformats.org/officeDocument/2006/relationships/font" Target="fonts/Poppins-regular.fntdata"/><Relationship Id="rId44" Type="http://schemas.openxmlformats.org/officeDocument/2006/relationships/font" Target="fonts/Poppins-boldItalic.fntdata"/><Relationship Id="rId43" Type="http://schemas.openxmlformats.org/officeDocument/2006/relationships/font" Target="fonts/Poppins-italic.fntdata"/><Relationship Id="rId46" Type="http://schemas.openxmlformats.org/officeDocument/2006/relationships/font" Target="fonts/Montserrat-bold.fntdata"/><Relationship Id="rId45" Type="http://schemas.openxmlformats.org/officeDocument/2006/relationships/font" Target="fonts/Montserrat-regular.fntdata"/><Relationship Id="rId1" Type="http://schemas.openxmlformats.org/officeDocument/2006/relationships/theme" Target="theme/theme8.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48" Type="http://schemas.openxmlformats.org/officeDocument/2006/relationships/font" Target="fonts/Montserrat-boldItalic.fntdata"/><Relationship Id="rId47" Type="http://schemas.openxmlformats.org/officeDocument/2006/relationships/font" Target="fonts/Montserrat-italic.fntdata"/><Relationship Id="rId49" Type="http://schemas.openxmlformats.org/officeDocument/2006/relationships/font" Target="fonts/PoppinsMedium-regular.fntdata"/><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slideMaster" Target="slideMasters/slideMaster4.xml"/><Relationship Id="rId8" Type="http://schemas.openxmlformats.org/officeDocument/2006/relationships/slideMaster" Target="slideMasters/slideMaster5.xml"/><Relationship Id="rId31" Type="http://schemas.openxmlformats.org/officeDocument/2006/relationships/slide" Target="slides/slide18.xml"/><Relationship Id="rId30" Type="http://schemas.openxmlformats.org/officeDocument/2006/relationships/slide" Target="slides/slide17.xml"/><Relationship Id="rId33" Type="http://schemas.openxmlformats.org/officeDocument/2006/relationships/slide" Target="slides/slide20.xml"/><Relationship Id="rId32" Type="http://schemas.openxmlformats.org/officeDocument/2006/relationships/slide" Target="slides/slide19.xml"/><Relationship Id="rId35" Type="http://schemas.openxmlformats.org/officeDocument/2006/relationships/slide" Target="slides/slide22.xml"/><Relationship Id="rId34" Type="http://schemas.openxmlformats.org/officeDocument/2006/relationships/slide" Target="slides/slide21.xml"/><Relationship Id="rId37" Type="http://schemas.openxmlformats.org/officeDocument/2006/relationships/font" Target="fonts/Play-regular.fntdata"/><Relationship Id="rId36" Type="http://schemas.openxmlformats.org/officeDocument/2006/relationships/slide" Target="slides/slide23.xml"/><Relationship Id="rId39" Type="http://schemas.openxmlformats.org/officeDocument/2006/relationships/font" Target="fonts/Caveat-regular.fntdata"/><Relationship Id="rId38" Type="http://schemas.openxmlformats.org/officeDocument/2006/relationships/font" Target="fonts/Play-bold.fntdata"/><Relationship Id="rId20" Type="http://schemas.openxmlformats.org/officeDocument/2006/relationships/slide" Target="slides/slide7.xml"/><Relationship Id="rId22" Type="http://schemas.openxmlformats.org/officeDocument/2006/relationships/slide" Target="slides/slide9.xml"/><Relationship Id="rId21" Type="http://schemas.openxmlformats.org/officeDocument/2006/relationships/slide" Target="slides/slide8.xml"/><Relationship Id="rId24" Type="http://schemas.openxmlformats.org/officeDocument/2006/relationships/slide" Target="slides/slide11.xml"/><Relationship Id="rId23" Type="http://schemas.openxmlformats.org/officeDocument/2006/relationships/slide" Target="slides/slide10.xml"/><Relationship Id="rId26" Type="http://schemas.openxmlformats.org/officeDocument/2006/relationships/slide" Target="slides/slide13.xml"/><Relationship Id="rId25" Type="http://schemas.openxmlformats.org/officeDocument/2006/relationships/slide" Target="slides/slide12.xml"/><Relationship Id="rId28" Type="http://schemas.openxmlformats.org/officeDocument/2006/relationships/slide" Target="slides/slide15.xml"/><Relationship Id="rId27" Type="http://schemas.openxmlformats.org/officeDocument/2006/relationships/slide" Target="slides/slide14.xml"/><Relationship Id="rId29" Type="http://schemas.openxmlformats.org/officeDocument/2006/relationships/slide" Target="slides/slide16.xml"/><Relationship Id="rId51" Type="http://schemas.openxmlformats.org/officeDocument/2006/relationships/font" Target="fonts/PoppinsMedium-italic.fntdata"/><Relationship Id="rId50" Type="http://schemas.openxmlformats.org/officeDocument/2006/relationships/font" Target="fonts/PoppinsMedium-bold.fntdata"/><Relationship Id="rId53" Type="http://schemas.openxmlformats.org/officeDocument/2006/relationships/font" Target="fonts/PoppinsSemiBold-regular.fntdata"/><Relationship Id="rId52" Type="http://schemas.openxmlformats.org/officeDocument/2006/relationships/font" Target="fonts/PoppinsMedium-boldItalic.fntdata"/><Relationship Id="rId11" Type="http://schemas.openxmlformats.org/officeDocument/2006/relationships/slideMaster" Target="slideMasters/slideMaster8.xml"/><Relationship Id="rId55" Type="http://schemas.openxmlformats.org/officeDocument/2006/relationships/font" Target="fonts/PoppinsSemiBold-italic.fntdata"/><Relationship Id="rId10" Type="http://schemas.openxmlformats.org/officeDocument/2006/relationships/slideMaster" Target="slideMasters/slideMaster7.xml"/><Relationship Id="rId54" Type="http://schemas.openxmlformats.org/officeDocument/2006/relationships/font" Target="fonts/PoppinsSemiBold-bold.fntdata"/><Relationship Id="rId13" Type="http://schemas.openxmlformats.org/officeDocument/2006/relationships/notesMaster" Target="notesMasters/notesMaster1.xml"/><Relationship Id="rId12" Type="http://schemas.openxmlformats.org/officeDocument/2006/relationships/slideMaster" Target="slideMasters/slideMaster9.xml"/><Relationship Id="rId56" Type="http://schemas.openxmlformats.org/officeDocument/2006/relationships/font" Target="fonts/PoppinsSemiBold-boldItalic.fntdata"/><Relationship Id="rId15" Type="http://schemas.openxmlformats.org/officeDocument/2006/relationships/slide" Target="slides/slide2.xml"/><Relationship Id="rId14" Type="http://schemas.openxmlformats.org/officeDocument/2006/relationships/slide" Target="slides/slide1.xml"/><Relationship Id="rId17" Type="http://schemas.openxmlformats.org/officeDocument/2006/relationships/slide" Target="slides/slide4.xml"/><Relationship Id="rId16" Type="http://schemas.openxmlformats.org/officeDocument/2006/relationships/slide" Target="slides/slide3.xml"/><Relationship Id="rId19" Type="http://schemas.openxmlformats.org/officeDocument/2006/relationships/slide" Target="slides/slide6.xml"/><Relationship Id="rId1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imperva.com/blog/state-of-api-security-in-2024/"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5df63ec418_0_183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900">
              <a:latin typeface="Poppins"/>
              <a:ea typeface="Poppins"/>
              <a:cs typeface="Poppins"/>
              <a:sym typeface="Poppins"/>
            </a:endParaRPr>
          </a:p>
        </p:txBody>
      </p:sp>
      <p:sp>
        <p:nvSpPr>
          <p:cNvPr id="161" name="Google Shape;161;g35df63ec418_0_18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g35df63ec418_0_380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9" name="Google Shape;329;g35df63ec418_0_380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g35df63ec418_0_38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8" name="Google Shape;338;g35df63ec418_0_382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Rapidly connecting applications and other data sources is often how businesses launch a new digital transformation strategy.  The #1 mostly highly rated “Like” of Boomi in the G2 review site is “Ease of Use” and is a result of a continued focus on simplifying the user experience with pre-built connectors, recipes, and embedded AI-driven enhancements.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b="1" lang="en-US"/>
              <a:t>Pre-built Connectors and Recipes</a:t>
            </a:r>
            <a:r>
              <a:rPr lang="en-US"/>
              <a:t>: Instead of custom coding the specification of every application you connect to, boomi has done that work for you.  Simply configure the connections and start with any prebuilt recipe that aligns with your next business initiative.</a:t>
            </a:r>
            <a:endParaRPr/>
          </a:p>
          <a:p>
            <a:pPr indent="0" lvl="0" marL="0" rtl="0" algn="l">
              <a:lnSpc>
                <a:spcPct val="100000"/>
              </a:lnSpc>
              <a:spcBef>
                <a:spcPts val="0"/>
              </a:spcBef>
              <a:spcAft>
                <a:spcPts val="0"/>
              </a:spcAft>
              <a:buSzPts val="1400"/>
              <a:buNone/>
            </a:pPr>
            <a:r>
              <a:rPr lang="en-US"/>
              <a:t>AI-Driven - We’ll take a look into some of the new AI-driven integration capabilities that provides guidance on creating integration, answering questions, and AI-driven problem resolution.</a:t>
            </a:r>
            <a:endParaRPr/>
          </a:p>
          <a:p>
            <a:pPr indent="0" lvl="0" marL="0" rtl="0" algn="l">
              <a:lnSpc>
                <a:spcPct val="100000"/>
              </a:lnSpc>
              <a:spcBef>
                <a:spcPts val="0"/>
              </a:spcBef>
              <a:spcAft>
                <a:spcPts val="0"/>
              </a:spcAft>
              <a:buSzPts val="1400"/>
              <a:buNone/>
            </a:pPr>
            <a:r>
              <a:t/>
            </a:r>
            <a:endParaRPr/>
          </a:p>
          <a:p>
            <a:pPr indent="0" lvl="0" marL="0" rtl="0" algn="l">
              <a:spcBef>
                <a:spcPts val="0"/>
              </a:spcBef>
              <a:spcAft>
                <a:spcPts val="0"/>
              </a:spcAft>
              <a:buSzPts val="1400"/>
              <a:buNone/>
            </a:pPr>
            <a:r>
              <a:rPr b="1" lang="en-US"/>
              <a:t>Seamless Access Adjacent Services </a:t>
            </a:r>
            <a:r>
              <a:rPr lang="en-US"/>
              <a:t>(if including the slide from the API section showing the common UI across applications, mention you will share that slide later, otherwise, include it in this section)  Boomi is built up on a common user experience and has shared platform security, privacy, and reliability capabilities that are leveraged for every cross-platform solution</a:t>
            </a:r>
            <a:endParaRPr/>
          </a:p>
          <a:p>
            <a:pPr indent="0" lvl="0" marL="0" rtl="0" algn="l">
              <a:spcBef>
                <a:spcPts val="0"/>
              </a:spcBef>
              <a:spcAft>
                <a:spcPts val="0"/>
              </a:spcAft>
              <a:buSzPts val="1400"/>
              <a:buNone/>
            </a:pPr>
            <a:r>
              <a:rPr b="1" lang="en-US"/>
              <a:t>Composable Reuse</a:t>
            </a:r>
            <a:r>
              <a:rPr lang="en-US"/>
              <a:t> - We’ll look at some of the capabilities in the platform help you create projects leveraging existing work you have done before.  Encapsulating project components for reuse.</a:t>
            </a:r>
            <a:endParaRPr/>
          </a:p>
          <a:p>
            <a:pPr indent="0" lvl="0" marL="0" rtl="0" algn="l">
              <a:spcBef>
                <a:spcPts val="0"/>
              </a:spcBef>
              <a:spcAft>
                <a:spcPts val="0"/>
              </a:spcAft>
              <a:buClr>
                <a:schemeClr val="dk1"/>
              </a:buClr>
              <a:buSzPts val="1400"/>
              <a:buFont typeface="Arial"/>
              <a:buNone/>
            </a:pPr>
            <a:r>
              <a:rPr b="1" lang="en-US"/>
              <a:t>Democratize Development</a:t>
            </a:r>
            <a:r>
              <a:rPr lang="en-US"/>
              <a:t> - Remove the IT bottleneck by using Boomi Enterprise Platform capabilities that are designed to enable IT to simplify development so business technologists in LoBs can contribute.</a:t>
            </a:r>
            <a:endParaRPr/>
          </a:p>
        </p:txBody>
      </p:sp>
      <p:sp>
        <p:nvSpPr>
          <p:cNvPr id="339" name="Google Shape;339;g35df63ec418_0_382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g35df63ec418_0_578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4" name="Google Shape;354;g35df63ec418_0_578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latin typeface="Poppins"/>
                <a:ea typeface="Poppins"/>
                <a:cs typeface="Poppins"/>
                <a:sym typeface="Poppins"/>
              </a:rPr>
              <a:t>Boomi's API Management offers a comprehensive approach to transforming API management for better security, control, and into a growth engine for your application services. Key features include AI-powered productivity, which accelerates time-to-market and enhances developer efficiency through AI agent support. The federated API control unifies APIs across various landscapes, ensuring centralized management and increased reusability. Governance and security are emphasized, allowing the transformation of data, applications, and AI into secure APIs, fostering innovation with confidence. The platform's flexibility and scalability support mission-critical applications and AI workflows, enabling deployment anywhere without infrastructure concerns. The unified platform combines powerful API management with leading integration, automation, data management, and AI capabilities. Elements include the API lifecycle, from design and build to governance, security, and consumption, ensuring a seamless API management experience for providers and consumers.</a:t>
            </a:r>
            <a:endParaRPr i="0" sz="1100" u="none" strike="noStrike">
              <a:solidFill>
                <a:srgbClr val="000000"/>
              </a:solidFill>
              <a:latin typeface="Poppins"/>
              <a:ea typeface="Poppins"/>
              <a:cs typeface="Poppins"/>
              <a:sym typeface="Poppins"/>
            </a:endParaRPr>
          </a:p>
          <a:p>
            <a:pPr indent="0" lvl="0" marL="0" rtl="0" algn="l">
              <a:lnSpc>
                <a:spcPct val="100000"/>
              </a:lnSpc>
              <a:spcBef>
                <a:spcPts val="0"/>
              </a:spcBef>
              <a:spcAft>
                <a:spcPts val="0"/>
              </a:spcAft>
              <a:buSzPts val="1400"/>
              <a:buNone/>
            </a:pPr>
            <a:r>
              <a:t/>
            </a:r>
            <a:endParaRPr sz="1100">
              <a:latin typeface="Poppins"/>
              <a:ea typeface="Poppins"/>
              <a:cs typeface="Poppins"/>
              <a:sym typeface="Poppins"/>
            </a:endParaRPr>
          </a:p>
        </p:txBody>
      </p:sp>
      <p:sp>
        <p:nvSpPr>
          <p:cNvPr id="355" name="Google Shape;355;g35df63ec418_0_578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 name="Shape 369"/>
        <p:cNvGrpSpPr/>
        <p:nvPr/>
      </p:nvGrpSpPr>
      <p:grpSpPr>
        <a:xfrm>
          <a:off x="0" y="0"/>
          <a:ext cx="0" cy="0"/>
          <a:chOff x="0" y="0"/>
          <a:chExt cx="0" cy="0"/>
        </a:xfrm>
      </p:grpSpPr>
      <p:sp>
        <p:nvSpPr>
          <p:cNvPr id="370" name="Google Shape;370;g35df63ec418_0_66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1" name="Google Shape;371;g35df63ec418_0_66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b="1" lang="en-US" sz="1100">
                <a:latin typeface="Arial"/>
                <a:ea typeface="Arial"/>
                <a:cs typeface="Arial"/>
                <a:sym typeface="Arial"/>
              </a:rPr>
              <a:t>Centralizing critical business data and leveraging cloud and no-code tools offers immense advantages.  Boomi provides a combination of elasticity, scalability, and speed enhances your organization's ability to manage, analyze, and act on data across multiple systems.</a:t>
            </a:r>
            <a:endParaRPr b="1"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b="1" lang="en-US" sz="1100">
                <a:latin typeface="Arial"/>
                <a:ea typeface="Arial"/>
                <a:cs typeface="Arial"/>
                <a:sym typeface="Arial"/>
              </a:rPr>
              <a:t>We do this by:</a:t>
            </a:r>
            <a:endParaRPr b="1"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b="1" lang="en-US">
                <a:latin typeface="Arial"/>
                <a:ea typeface="Arial"/>
                <a:cs typeface="Arial"/>
                <a:sym typeface="Arial"/>
              </a:rPr>
              <a:t>Simplifying Complex Data Integration</a:t>
            </a:r>
            <a:endParaRPr b="1">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b="1" lang="en-US" sz="1100">
                <a:latin typeface="Arial"/>
                <a:ea typeface="Arial"/>
                <a:cs typeface="Arial"/>
                <a:sym typeface="Arial"/>
              </a:rPr>
              <a:t>The Challenge of Data Integration:</a:t>
            </a:r>
            <a:endParaRPr b="1"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Companies today pull data from multiple sources—databases, APIs, cloud services, on-prem systems, etc.</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Integrating these diverse data sets into a cohesive, usable format for analytics and AI is complex, time-consuming, and resource-intensive.</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Boomi Solution:</a:t>
            </a:r>
            <a:endParaRPr b="1"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A modern data integration platform simplifies the process, enabling users to easily integrate data from disparate sources without the need for extensive coding or manual processes.</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Seamlessly connect and centralize data to ensure faster insights and improved decision-making.</a:t>
            </a:r>
            <a:endParaRPr sz="1100">
              <a:latin typeface="Arial"/>
              <a:ea typeface="Arial"/>
              <a:cs typeface="Arial"/>
              <a:sym typeface="Arial"/>
            </a:endParaRPr>
          </a:p>
          <a:p>
            <a:pPr indent="0" lvl="0" marL="0" rtl="0" algn="l">
              <a:lnSpc>
                <a:spcPct val="115000"/>
              </a:lnSpc>
              <a:spcBef>
                <a:spcPts val="1200"/>
              </a:spcBef>
              <a:spcAft>
                <a:spcPts val="0"/>
              </a:spcAft>
              <a:buNone/>
            </a:pPr>
            <a:r>
              <a:rPr b="1" lang="en-US">
                <a:latin typeface="Arial"/>
                <a:ea typeface="Arial"/>
                <a:cs typeface="Arial"/>
                <a:sym typeface="Arial"/>
              </a:rPr>
              <a:t>Accelerating Data Preparation</a:t>
            </a:r>
            <a:endParaRPr b="1">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b="1" lang="en-US" sz="1100">
                <a:latin typeface="Arial"/>
                <a:ea typeface="Arial"/>
                <a:cs typeface="Arial"/>
                <a:sym typeface="Arial"/>
              </a:rPr>
              <a:t>Speeding Up Time-to-Insight:</a:t>
            </a:r>
            <a:endParaRPr b="1"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Data preparation is often one of the most time-consuming steps in the analytics and AI process.</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Use of pre-built </a:t>
            </a:r>
            <a:r>
              <a:rPr b="1" lang="en-US" sz="1100">
                <a:latin typeface="Arial"/>
                <a:ea typeface="Arial"/>
                <a:cs typeface="Arial"/>
                <a:sym typeface="Arial"/>
              </a:rPr>
              <a:t>workflow templates</a:t>
            </a:r>
            <a:r>
              <a:rPr lang="en-US" sz="1100">
                <a:latin typeface="Arial"/>
                <a:ea typeface="Arial"/>
                <a:cs typeface="Arial"/>
                <a:sym typeface="Arial"/>
              </a:rPr>
              <a:t> that include common data models and orchestration logic reduces the time spent on setup.</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Ready-to-use templates streamline data transformations, clean-up, and quality checks, allowing teams to focus more on analysis rather than prep.</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Boomi Outcome:</a:t>
            </a:r>
            <a:endParaRPr b="1"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Shorten time-to-insight and boost productivity with faster data readiness and quicker access to actionable insights.</a:t>
            </a:r>
            <a:endParaRPr sz="1100">
              <a:latin typeface="Arial"/>
              <a:ea typeface="Arial"/>
              <a:cs typeface="Arial"/>
              <a:sym typeface="Arial"/>
            </a:endParaRPr>
          </a:p>
          <a:p>
            <a:pPr indent="0" lvl="0" marL="0" rtl="0" algn="l">
              <a:lnSpc>
                <a:spcPct val="115000"/>
              </a:lnSpc>
              <a:spcBef>
                <a:spcPts val="1200"/>
              </a:spcBef>
              <a:spcAft>
                <a:spcPts val="0"/>
              </a:spcAft>
              <a:buNone/>
            </a:pPr>
            <a:r>
              <a:rPr b="1" lang="en-US">
                <a:latin typeface="Arial"/>
                <a:ea typeface="Arial"/>
                <a:cs typeface="Arial"/>
                <a:sym typeface="Arial"/>
              </a:rPr>
              <a:t>Trusted Data for Informed Decisions</a:t>
            </a:r>
            <a:endParaRPr b="1">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b="1" lang="en-US" sz="1100">
                <a:latin typeface="Arial"/>
                <a:ea typeface="Arial"/>
                <a:cs typeface="Arial"/>
                <a:sym typeface="Arial"/>
              </a:rPr>
              <a:t>The Importance of Trust in Data:</a:t>
            </a:r>
            <a:endParaRPr b="1"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Inconsistent, inaccurate, or fragmented data can lead to poor decision-making and missed opportunities.</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Trustworthy, high-quality data is essential for making informed business decisions.</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Single Source of Truth:</a:t>
            </a:r>
            <a:endParaRPr b="1"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A modern data integration platform consolidates data into a </a:t>
            </a:r>
            <a:r>
              <a:rPr b="1" lang="en-US" sz="1100">
                <a:latin typeface="Arial"/>
                <a:ea typeface="Arial"/>
                <a:cs typeface="Arial"/>
                <a:sym typeface="Arial"/>
              </a:rPr>
              <a:t>single source of truth</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Data is cleansed, validated, and standardized to ensure consistency, accuracy, and readiness for decision-making at all levels.</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Boomi Result:</a:t>
            </a:r>
            <a:endParaRPr b="1"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Empower data-driven decisions with confidence, knowing that the data you're using is reliable and enterprise-ready.</a:t>
            </a:r>
            <a:endParaRPr sz="1100">
              <a:latin typeface="Arial"/>
              <a:ea typeface="Arial"/>
              <a:cs typeface="Arial"/>
              <a:sym typeface="Arial"/>
            </a:endParaRPr>
          </a:p>
          <a:p>
            <a:pPr indent="0" lvl="0" marL="0" rtl="0" algn="l">
              <a:lnSpc>
                <a:spcPct val="115000"/>
              </a:lnSpc>
              <a:spcBef>
                <a:spcPts val="1200"/>
              </a:spcBef>
              <a:spcAft>
                <a:spcPts val="0"/>
              </a:spcAft>
              <a:buNone/>
            </a:pPr>
            <a:r>
              <a:rPr b="1" lang="en-US">
                <a:latin typeface="Arial"/>
                <a:ea typeface="Arial"/>
                <a:cs typeface="Arial"/>
                <a:sym typeface="Arial"/>
              </a:rPr>
              <a:t>Secure Sensitive Data</a:t>
            </a:r>
            <a:endParaRPr b="1">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b="1" lang="en-US" sz="1100">
                <a:latin typeface="Arial"/>
                <a:ea typeface="Arial"/>
                <a:cs typeface="Arial"/>
                <a:sym typeface="Arial"/>
              </a:rPr>
              <a:t>Data Security Challenges:</a:t>
            </a:r>
            <a:endParaRPr b="1"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Organizations must protect sensitive data from breaches and ensure compliance with regulations like GDPR, HIPAA, etc.</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Traditional methods of securing data often create barriers to data accessibility or slow down the integration process.</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Solution:</a:t>
            </a:r>
            <a:endParaRPr b="1"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The platform provides built-in </a:t>
            </a:r>
            <a:r>
              <a:rPr b="1" lang="en-US" sz="1100">
                <a:latin typeface="Arial"/>
                <a:ea typeface="Arial"/>
                <a:cs typeface="Arial"/>
                <a:sym typeface="Arial"/>
              </a:rPr>
              <a:t>encryption</a:t>
            </a:r>
            <a:r>
              <a:rPr lang="en-US" sz="1100">
                <a:latin typeface="Arial"/>
                <a:ea typeface="Arial"/>
                <a:cs typeface="Arial"/>
                <a:sym typeface="Arial"/>
              </a:rPr>
              <a:t> and robust security features to safeguard sensitive data, both at rest and in transit.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Secure sensitive data while maintaining the ability to access and utilize it for analytics, AI, and decision-making.</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Boomi Outcome:</a:t>
            </a:r>
            <a:endParaRPr b="1"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Protect critical data assets while ensuring seamless access for authorized users and applications.</a:t>
            </a:r>
            <a:endParaRPr sz="1100">
              <a:latin typeface="Arial"/>
              <a:ea typeface="Arial"/>
              <a:cs typeface="Arial"/>
              <a:sym typeface="Arial"/>
            </a:endParaRPr>
          </a:p>
          <a:p>
            <a:pPr indent="0" lvl="0" marL="0" rtl="0" algn="l">
              <a:lnSpc>
                <a:spcPct val="115000"/>
              </a:lnSpc>
              <a:spcBef>
                <a:spcPts val="1200"/>
              </a:spcBef>
              <a:spcAft>
                <a:spcPts val="0"/>
              </a:spcAft>
              <a:buNone/>
            </a:pPr>
            <a:r>
              <a:rPr b="1" lang="en-US">
                <a:latin typeface="Arial"/>
                <a:ea typeface="Arial"/>
                <a:cs typeface="Arial"/>
                <a:sym typeface="Arial"/>
              </a:rPr>
              <a:t>Get Data AI-Ready</a:t>
            </a:r>
            <a:endParaRPr b="1">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b="1" lang="en-US" sz="1100">
                <a:latin typeface="Arial"/>
                <a:ea typeface="Arial"/>
                <a:cs typeface="Arial"/>
                <a:sym typeface="Arial"/>
              </a:rPr>
              <a:t>Preparing Data for AI:</a:t>
            </a:r>
            <a:endParaRPr b="1"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High-quality, trusted data is the foundation of effective AI and machine learning models.</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Without proper data governance, AI models can produce biased, inaccurate, or unreliable results.</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Building an AI-Ready Foundation:</a:t>
            </a:r>
            <a:endParaRPr b="1"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The platform ensures that data is curated, cleaned, and aligned with best practices for AI, offering a </a:t>
            </a:r>
            <a:r>
              <a:rPr b="1" lang="en-US" sz="1100">
                <a:latin typeface="Arial"/>
                <a:ea typeface="Arial"/>
                <a:cs typeface="Arial"/>
                <a:sym typeface="Arial"/>
              </a:rPr>
              <a:t>high-quality, trusted dataset</a:t>
            </a:r>
            <a:r>
              <a:rPr lang="en-US" sz="1100">
                <a:latin typeface="Arial"/>
                <a:ea typeface="Arial"/>
                <a:cs typeface="Arial"/>
                <a:sym typeface="Arial"/>
              </a:rPr>
              <a:t> for training and deployment.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Enforce robust </a:t>
            </a:r>
            <a:r>
              <a:rPr b="1" lang="en-US" sz="1100">
                <a:latin typeface="Arial"/>
                <a:ea typeface="Arial"/>
                <a:cs typeface="Arial"/>
                <a:sym typeface="Arial"/>
              </a:rPr>
              <a:t>data governance</a:t>
            </a:r>
            <a:r>
              <a:rPr lang="en-US" sz="1100">
                <a:latin typeface="Arial"/>
                <a:ea typeface="Arial"/>
                <a:cs typeface="Arial"/>
                <a:sym typeface="Arial"/>
              </a:rPr>
              <a:t> practice to ensure that AI models are built on reliable, ethically sourced data.</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Boomi Outcome:</a:t>
            </a:r>
            <a:endParaRPr b="1"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Enable the development of AI models that produce actionable insights and support informed business decisions.</a:t>
            </a:r>
            <a:endParaRPr sz="1100">
              <a:latin typeface="Arial"/>
              <a:ea typeface="Arial"/>
              <a:cs typeface="Arial"/>
              <a:sym typeface="Arial"/>
            </a:endParaRPr>
          </a:p>
          <a:p>
            <a:pPr indent="0" lvl="0" marL="0" rtl="0" algn="l">
              <a:lnSpc>
                <a:spcPct val="115000"/>
              </a:lnSpc>
              <a:spcBef>
                <a:spcPts val="1200"/>
              </a:spcBef>
              <a:spcAft>
                <a:spcPts val="0"/>
              </a:spcAft>
              <a:buNone/>
            </a:pPr>
            <a:r>
              <a:rPr b="1" lang="en-US">
                <a:latin typeface="Arial"/>
                <a:ea typeface="Arial"/>
                <a:cs typeface="Arial"/>
                <a:sym typeface="Arial"/>
              </a:rPr>
              <a:t>Synchronize Data Across Sources</a:t>
            </a:r>
            <a:endParaRPr b="1">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b="1" lang="en-US" sz="1100">
                <a:latin typeface="Arial"/>
                <a:ea typeface="Arial"/>
                <a:cs typeface="Arial"/>
                <a:sym typeface="Arial"/>
              </a:rPr>
              <a:t>Data Fragmentation:</a:t>
            </a:r>
            <a:endParaRPr b="1"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Data silos are a common challenge where critical information resides in separate systems, causing fragmentation.</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Inaccurate or outdated data across systems can lead to inconsistent results, reporting errors, and missed opportunities.</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Solution:</a:t>
            </a:r>
            <a:endParaRPr b="1"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The Boomi platform supports </a:t>
            </a:r>
            <a:r>
              <a:rPr b="1" lang="en-US" sz="1100">
                <a:latin typeface="Arial"/>
                <a:ea typeface="Arial"/>
                <a:cs typeface="Arial"/>
                <a:sym typeface="Arial"/>
              </a:rPr>
              <a:t>bi-directional data flow</a:t>
            </a:r>
            <a:r>
              <a:rPr lang="en-US" sz="1100">
                <a:latin typeface="Arial"/>
                <a:ea typeface="Arial"/>
                <a:cs typeface="Arial"/>
                <a:sym typeface="Arial"/>
              </a:rPr>
              <a:t> to synchronize data across multiple systems in real-time.</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Ensure that all connected data sources reflect the same, accurate, and up-to-date information.</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Boomi Outcome:</a:t>
            </a:r>
            <a:endParaRPr b="1"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Reduce data fragmentation and ensure that every system is using the most current, consistent, and accurate data for business processes.</a:t>
            </a:r>
            <a:endParaRPr sz="1100">
              <a:latin typeface="Arial"/>
              <a:ea typeface="Arial"/>
              <a:cs typeface="Arial"/>
              <a:sym typeface="Arial"/>
            </a:endParaRPr>
          </a:p>
          <a:p>
            <a:pPr indent="0" lvl="0" marL="0" rtl="0" algn="l">
              <a:lnSpc>
                <a:spcPct val="115000"/>
              </a:lnSpc>
              <a:spcBef>
                <a:spcPts val="1200"/>
              </a:spcBef>
              <a:spcAft>
                <a:spcPts val="0"/>
              </a:spcAft>
              <a:buNone/>
            </a:pPr>
            <a:r>
              <a:rPr lang="en-US" sz="1100">
                <a:latin typeface="Arial"/>
                <a:ea typeface="Arial"/>
                <a:cs typeface="Arial"/>
                <a:sym typeface="Arial"/>
              </a:rPr>
              <a:t>In conclusion, Boomi Data Management simplifies complex data processes, accelerates data prep for analytics and AI, and ensures data quality and security.  It allows businesses to make data-driven decisions based on trusted, high-quality, and secure data leveraging a single platform to synchronize data across systems and get data AI-ready which positions your organization for long-term success in the data-driven world.</a:t>
            </a:r>
            <a:endParaRPr sz="1100">
              <a:latin typeface="Arial"/>
              <a:ea typeface="Arial"/>
              <a:cs typeface="Arial"/>
              <a:sym typeface="Arial"/>
            </a:endParaRPr>
          </a:p>
          <a:p>
            <a:pPr indent="0" lvl="0" marL="0" rtl="0" algn="l">
              <a:lnSpc>
                <a:spcPct val="115000"/>
              </a:lnSpc>
              <a:spcBef>
                <a:spcPts val="1200"/>
              </a:spcBef>
              <a:spcAft>
                <a:spcPts val="0"/>
              </a:spcAft>
              <a:buNone/>
            </a:pPr>
            <a:r>
              <a:t/>
            </a:r>
            <a:endParaRPr sz="1100">
              <a:latin typeface="Arial"/>
              <a:ea typeface="Arial"/>
              <a:cs typeface="Arial"/>
              <a:sym typeface="Arial"/>
            </a:endParaRPr>
          </a:p>
          <a:p>
            <a:pPr indent="0" lvl="0" marL="0" rtl="0" algn="l">
              <a:lnSpc>
                <a:spcPct val="100000"/>
              </a:lnSpc>
              <a:spcBef>
                <a:spcPts val="1200"/>
              </a:spcBef>
              <a:spcAft>
                <a:spcPts val="0"/>
              </a:spcAft>
              <a:buSzPts val="1400"/>
              <a:buNone/>
            </a:pPr>
            <a:r>
              <a:t/>
            </a:r>
            <a:endParaRPr sz="1800">
              <a:solidFill>
                <a:srgbClr val="000000"/>
              </a:solidFill>
              <a:latin typeface="Poppins"/>
              <a:ea typeface="Poppins"/>
              <a:cs typeface="Poppins"/>
              <a:sym typeface="Poppins"/>
            </a:endParaRPr>
          </a:p>
          <a:p>
            <a:pPr indent="0" lvl="0" marL="0" rtl="0" algn="l">
              <a:lnSpc>
                <a:spcPct val="100000"/>
              </a:lnSpc>
              <a:spcBef>
                <a:spcPts val="0"/>
              </a:spcBef>
              <a:spcAft>
                <a:spcPts val="0"/>
              </a:spcAft>
              <a:buSzPts val="1400"/>
              <a:buNone/>
            </a:pPr>
            <a:r>
              <a:t/>
            </a:r>
            <a:endParaRPr/>
          </a:p>
        </p:txBody>
      </p:sp>
      <p:sp>
        <p:nvSpPr>
          <p:cNvPr id="372" name="Google Shape;372;g35df63ec418_0_662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6" name="Shape 386"/>
        <p:cNvGrpSpPr/>
        <p:nvPr/>
      </p:nvGrpSpPr>
      <p:grpSpPr>
        <a:xfrm>
          <a:off x="0" y="0"/>
          <a:ext cx="0" cy="0"/>
          <a:chOff x="0" y="0"/>
          <a:chExt cx="0" cy="0"/>
        </a:xfrm>
      </p:grpSpPr>
      <p:sp>
        <p:nvSpPr>
          <p:cNvPr id="387" name="Google Shape;387;g35df63ec418_0_837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8" name="Google Shape;388;g35df63ec418_0_837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4" name="Shape 394"/>
        <p:cNvGrpSpPr/>
        <p:nvPr/>
      </p:nvGrpSpPr>
      <p:grpSpPr>
        <a:xfrm>
          <a:off x="0" y="0"/>
          <a:ext cx="0" cy="0"/>
          <a:chOff x="0" y="0"/>
          <a:chExt cx="0" cy="0"/>
        </a:xfrm>
      </p:grpSpPr>
      <p:sp>
        <p:nvSpPr>
          <p:cNvPr id="395" name="Google Shape;395;g35df63ec418_0_838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sz="1000">
              <a:latin typeface="Poppins"/>
              <a:ea typeface="Poppins"/>
              <a:cs typeface="Poppins"/>
              <a:sym typeface="Poppins"/>
            </a:endParaRPr>
          </a:p>
        </p:txBody>
      </p:sp>
      <p:sp>
        <p:nvSpPr>
          <p:cNvPr id="396" name="Google Shape;396;g35df63ec418_0_838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9" name="Shape 409"/>
        <p:cNvGrpSpPr/>
        <p:nvPr/>
      </p:nvGrpSpPr>
      <p:grpSpPr>
        <a:xfrm>
          <a:off x="0" y="0"/>
          <a:ext cx="0" cy="0"/>
          <a:chOff x="0" y="0"/>
          <a:chExt cx="0" cy="0"/>
        </a:xfrm>
      </p:grpSpPr>
      <p:sp>
        <p:nvSpPr>
          <p:cNvPr id="410" name="Google Shape;410;g35df63ec418_0_928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1" name="Google Shape;411;g35df63ec418_0_92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g32c828470d7_0_158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latin typeface="Poppins"/>
                <a:ea typeface="Poppins"/>
                <a:cs typeface="Poppins"/>
                <a:sym typeface="Poppins"/>
              </a:rPr>
              <a:t>The path to Digitally Transform is a journey.  It’s got to be fast, but it doesn’t happen overnight.  Here are some key steps and milestones along the way to consider:</a:t>
            </a:r>
            <a:endParaRPr>
              <a:latin typeface="Poppins"/>
              <a:ea typeface="Poppins"/>
              <a:cs typeface="Poppins"/>
              <a:sym typeface="Poppins"/>
            </a:endParaRPr>
          </a:p>
          <a:p>
            <a:pPr indent="0" lvl="0" marL="0" rtl="0" algn="l">
              <a:lnSpc>
                <a:spcPct val="100000"/>
              </a:lnSpc>
              <a:spcBef>
                <a:spcPts val="0"/>
              </a:spcBef>
              <a:spcAft>
                <a:spcPts val="0"/>
              </a:spcAft>
              <a:buSzPts val="1400"/>
              <a:buNone/>
            </a:pPr>
            <a:r>
              <a:t/>
            </a:r>
            <a:endParaRPr>
              <a:latin typeface="Poppins"/>
              <a:ea typeface="Poppins"/>
              <a:cs typeface="Poppins"/>
              <a:sym typeface="Poppins"/>
            </a:endParaRPr>
          </a:p>
          <a:p>
            <a:pPr indent="-228600" lvl="0" marL="228600" rtl="0" algn="l">
              <a:lnSpc>
                <a:spcPct val="100000"/>
              </a:lnSpc>
              <a:spcBef>
                <a:spcPts val="0"/>
              </a:spcBef>
              <a:spcAft>
                <a:spcPts val="0"/>
              </a:spcAft>
              <a:buSzPts val="1400"/>
              <a:buAutoNum type="arabicParenR"/>
            </a:pPr>
            <a:r>
              <a:rPr b="1" lang="en-US">
                <a:latin typeface="Poppins"/>
                <a:ea typeface="Poppins"/>
                <a:cs typeface="Poppins"/>
                <a:sym typeface="Poppins"/>
              </a:rPr>
              <a:t>Digital Fragmentation</a:t>
            </a:r>
            <a:r>
              <a:rPr lang="en-US">
                <a:latin typeface="Poppins"/>
                <a:ea typeface="Poppins"/>
                <a:cs typeface="Poppins"/>
                <a:sym typeface="Poppins"/>
              </a:rPr>
              <a:t> is where most companies are today.  More APIs and applications than can be connected and managed manually and data sprawled out over many data sources with questionable data quality.</a:t>
            </a:r>
            <a:endParaRPr>
              <a:latin typeface="Poppins"/>
              <a:ea typeface="Poppins"/>
              <a:cs typeface="Poppins"/>
              <a:sym typeface="Poppins"/>
            </a:endParaRPr>
          </a:p>
          <a:p>
            <a:pPr indent="-139700" lvl="0" marL="228600" rtl="0" algn="l">
              <a:lnSpc>
                <a:spcPct val="100000"/>
              </a:lnSpc>
              <a:spcBef>
                <a:spcPts val="0"/>
              </a:spcBef>
              <a:spcAft>
                <a:spcPts val="0"/>
              </a:spcAft>
              <a:buSzPts val="1400"/>
              <a:buNone/>
            </a:pPr>
            <a:r>
              <a:t/>
            </a:r>
            <a:endParaRPr>
              <a:latin typeface="Poppins"/>
              <a:ea typeface="Poppins"/>
              <a:cs typeface="Poppins"/>
              <a:sym typeface="Poppins"/>
            </a:endParaRPr>
          </a:p>
          <a:p>
            <a:pPr indent="-228600" lvl="0" marL="228600" rtl="0" algn="l">
              <a:lnSpc>
                <a:spcPct val="100000"/>
              </a:lnSpc>
              <a:spcBef>
                <a:spcPts val="0"/>
              </a:spcBef>
              <a:spcAft>
                <a:spcPts val="0"/>
              </a:spcAft>
              <a:buSzPts val="1400"/>
              <a:buAutoNum type="arabicParenR"/>
            </a:pPr>
            <a:r>
              <a:rPr lang="en-US">
                <a:latin typeface="Poppins"/>
                <a:ea typeface="Poppins"/>
                <a:cs typeface="Poppins"/>
                <a:sym typeface="Poppins"/>
              </a:rPr>
              <a:t>A first steps is “</a:t>
            </a:r>
            <a:r>
              <a:rPr b="1" lang="en-US">
                <a:latin typeface="Poppins"/>
                <a:ea typeface="Poppins"/>
                <a:cs typeface="Poppins"/>
                <a:sym typeface="Poppins"/>
              </a:rPr>
              <a:t>Readiness</a:t>
            </a:r>
            <a:r>
              <a:rPr lang="en-US">
                <a:latin typeface="Poppins"/>
                <a:ea typeface="Poppins"/>
                <a:cs typeface="Poppins"/>
                <a:sym typeface="Poppins"/>
              </a:rPr>
              <a:t>”, “AI Readiness” is a key component to plan your way to an AI enabled future to prevent too many starts &amp; stops until you stumble your way there.  Readiness in terms of how develop your democratization plan to shift IT over to enablers of tech for business technologists and composability planning to figure out where reuse makes sense and where it doesn’t (more cost in making it reusable with little reuse expected)</a:t>
            </a:r>
            <a:endParaRPr>
              <a:latin typeface="Poppins"/>
              <a:ea typeface="Poppins"/>
              <a:cs typeface="Poppins"/>
              <a:sym typeface="Poppins"/>
            </a:endParaRPr>
          </a:p>
          <a:p>
            <a:pPr indent="-228600" lvl="0" marL="228600" rtl="0" algn="l">
              <a:lnSpc>
                <a:spcPct val="100000"/>
              </a:lnSpc>
              <a:spcBef>
                <a:spcPts val="0"/>
              </a:spcBef>
              <a:spcAft>
                <a:spcPts val="0"/>
              </a:spcAft>
              <a:buSzPts val="1400"/>
              <a:buAutoNum type="arabicParenR"/>
            </a:pPr>
            <a:r>
              <a:rPr b="1" lang="en-US">
                <a:latin typeface="Poppins"/>
                <a:ea typeface="Poppins"/>
                <a:cs typeface="Poppins"/>
                <a:sym typeface="Poppins"/>
              </a:rPr>
              <a:t>Connect</a:t>
            </a:r>
            <a:r>
              <a:rPr lang="en-US">
                <a:latin typeface="Poppins"/>
                <a:ea typeface="Poppins"/>
                <a:cs typeface="Poppins"/>
                <a:sym typeface="Poppins"/>
              </a:rPr>
              <a:t> – is where you begin to leverage pre-built and composable tools for your first high profile transformation projects, where you synchronize data in the context of integration &amp; automation, and where you deploy a control plane across disparate API gateways.</a:t>
            </a:r>
            <a:endParaRPr>
              <a:latin typeface="Poppins"/>
              <a:ea typeface="Poppins"/>
              <a:cs typeface="Poppins"/>
              <a:sym typeface="Poppins"/>
            </a:endParaRPr>
          </a:p>
          <a:p>
            <a:pPr indent="-228600" lvl="0" marL="228600" rtl="0" algn="l">
              <a:lnSpc>
                <a:spcPct val="100000"/>
              </a:lnSpc>
              <a:spcBef>
                <a:spcPts val="0"/>
              </a:spcBef>
              <a:spcAft>
                <a:spcPts val="0"/>
              </a:spcAft>
              <a:buSzPts val="1400"/>
              <a:buAutoNum type="arabicParenR"/>
            </a:pPr>
            <a:r>
              <a:rPr b="1" lang="en-US">
                <a:latin typeface="Poppins"/>
                <a:ea typeface="Poppins"/>
                <a:cs typeface="Poppins"/>
                <a:sym typeface="Poppins"/>
              </a:rPr>
              <a:t>Automate</a:t>
            </a:r>
            <a:r>
              <a:rPr lang="en-US">
                <a:latin typeface="Poppins"/>
                <a:ea typeface="Poppins"/>
                <a:cs typeface="Poppins"/>
                <a:sym typeface="Poppins"/>
              </a:rPr>
              <a:t> – layers AI and workflow automation on top of your connected and often AI-enabled services.</a:t>
            </a:r>
            <a:endParaRPr>
              <a:latin typeface="Poppins"/>
              <a:ea typeface="Poppins"/>
              <a:cs typeface="Poppins"/>
              <a:sym typeface="Poppins"/>
            </a:endParaRPr>
          </a:p>
          <a:p>
            <a:pPr indent="-228600" lvl="0" marL="228600" rtl="0" algn="l">
              <a:lnSpc>
                <a:spcPct val="100000"/>
              </a:lnSpc>
              <a:spcBef>
                <a:spcPts val="0"/>
              </a:spcBef>
              <a:spcAft>
                <a:spcPts val="0"/>
              </a:spcAft>
              <a:buSzPts val="1400"/>
              <a:buAutoNum type="arabicParenR"/>
            </a:pPr>
            <a:r>
              <a:rPr b="1" lang="en-US">
                <a:latin typeface="Poppins"/>
                <a:ea typeface="Poppins"/>
                <a:cs typeface="Poppins"/>
                <a:sym typeface="Poppins"/>
              </a:rPr>
              <a:t>Market Leadership</a:t>
            </a:r>
            <a:r>
              <a:rPr lang="en-US">
                <a:latin typeface="Poppins"/>
                <a:ea typeface="Poppins"/>
                <a:cs typeface="Poppins"/>
                <a:sym typeface="Poppins"/>
              </a:rPr>
              <a:t> – is your end goal.  What you become if you are fastest with this journey.</a:t>
            </a:r>
            <a:endParaRPr>
              <a:latin typeface="Poppins"/>
              <a:ea typeface="Poppins"/>
              <a:cs typeface="Poppins"/>
              <a:sym typeface="Poppins"/>
            </a:endParaRPr>
          </a:p>
        </p:txBody>
      </p:sp>
      <p:sp>
        <p:nvSpPr>
          <p:cNvPr id="416" name="Google Shape;416;g32c828470d7_0_158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5" name="Shape 455"/>
        <p:cNvGrpSpPr/>
        <p:nvPr/>
      </p:nvGrpSpPr>
      <p:grpSpPr>
        <a:xfrm>
          <a:off x="0" y="0"/>
          <a:ext cx="0" cy="0"/>
          <a:chOff x="0" y="0"/>
          <a:chExt cx="0" cy="0"/>
        </a:xfrm>
      </p:grpSpPr>
      <p:sp>
        <p:nvSpPr>
          <p:cNvPr id="456" name="Google Shape;456;g35df63ec418_0_50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7" name="Google Shape;457;g35df63ec418_0_50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This architecture diagram shows how each pillar of the Boomi platform was used to deliver discrete business value for Starlight, but even more impressively how the pillars combined to provide transformative business value that is greater than the sum of its parts.</a:t>
            </a:r>
            <a:endParaRPr/>
          </a:p>
          <a:p>
            <a:pPr indent="0" lvl="0" marL="0" rtl="0" algn="l">
              <a:spcBef>
                <a:spcPts val="0"/>
              </a:spcBef>
              <a:spcAft>
                <a:spcPts val="0"/>
              </a:spcAft>
              <a:buNone/>
            </a:pPr>
            <a:br>
              <a:rPr lang="en-US"/>
            </a:br>
            <a:endParaRPr/>
          </a:p>
        </p:txBody>
      </p:sp>
      <p:sp>
        <p:nvSpPr>
          <p:cNvPr id="458" name="Google Shape;458;g35df63ec418_0_50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6" name="Shape 506"/>
        <p:cNvGrpSpPr/>
        <p:nvPr/>
      </p:nvGrpSpPr>
      <p:grpSpPr>
        <a:xfrm>
          <a:off x="0" y="0"/>
          <a:ext cx="0" cy="0"/>
          <a:chOff x="0" y="0"/>
          <a:chExt cx="0" cy="0"/>
        </a:xfrm>
      </p:grpSpPr>
      <p:sp>
        <p:nvSpPr>
          <p:cNvPr id="507" name="Google Shape;507;g33da6a7f95f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8" name="Google Shape;508;g33da6a7f95f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3f429f29f1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33f429f29f1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0" name="Google Shape;170;g33f429f29f1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1" name="Shape 511"/>
        <p:cNvGrpSpPr/>
        <p:nvPr/>
      </p:nvGrpSpPr>
      <p:grpSpPr>
        <a:xfrm>
          <a:off x="0" y="0"/>
          <a:ext cx="0" cy="0"/>
          <a:chOff x="0" y="0"/>
          <a:chExt cx="0" cy="0"/>
        </a:xfrm>
      </p:grpSpPr>
      <p:sp>
        <p:nvSpPr>
          <p:cNvPr id="512" name="Google Shape;512;g33da6a7f95f_0_4: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lang="en-US"/>
              <a:t>With over 23,000 customers, no other integration and automation solution provider has the same level of expertise and embedded best practices as Boomi.   After beginning your path to digital transformation, leverage the insights and collaboration of 250,000 community members in the Boomiverse to get answers to your questions and learn from those who have implemented solutions that are at the beginning of your journey.</a:t>
            </a:r>
            <a:endParaRPr/>
          </a:p>
          <a:p>
            <a:pPr indent="0" lvl="0" marL="0" marR="0" rtl="0" algn="l">
              <a:lnSpc>
                <a:spcPct val="100000"/>
              </a:lnSpc>
              <a:spcBef>
                <a:spcPts val="0"/>
              </a:spcBef>
              <a:spcAft>
                <a:spcPts val="0"/>
              </a:spcAft>
              <a:buClr>
                <a:srgbClr val="000000"/>
              </a:buClr>
              <a:buSzPts val="1100"/>
              <a:buFont typeface="Arial"/>
              <a:buNone/>
            </a:pPr>
            <a:r>
              <a:t/>
            </a:r>
            <a:endParaRPr/>
          </a:p>
          <a:p>
            <a:pPr indent="0" lvl="0" marL="0" marR="0" rtl="0" algn="l">
              <a:lnSpc>
                <a:spcPct val="100000"/>
              </a:lnSpc>
              <a:spcBef>
                <a:spcPts val="0"/>
              </a:spcBef>
              <a:spcAft>
                <a:spcPts val="0"/>
              </a:spcAft>
              <a:buClr>
                <a:srgbClr val="000000"/>
              </a:buClr>
              <a:buSzPts val="1100"/>
              <a:buFont typeface="Arial"/>
              <a:buNone/>
            </a:pPr>
            <a:r>
              <a:rPr lang="en-US"/>
              <a:t>And finally, with over 300M integrations that our AI draws from, you can be assured your path to meet your future goals are well underway with a partner with a proven and trusted solution provider.</a:t>
            </a:r>
            <a:endParaRPr/>
          </a:p>
          <a:p>
            <a:pPr indent="0" lvl="0" marL="0" rtl="0" algn="l">
              <a:lnSpc>
                <a:spcPct val="100000"/>
              </a:lnSpc>
              <a:spcBef>
                <a:spcPts val="0"/>
              </a:spcBef>
              <a:spcAft>
                <a:spcPts val="0"/>
              </a:spcAft>
              <a:buSzPts val="1100"/>
              <a:buNone/>
            </a:pPr>
            <a:r>
              <a:t/>
            </a:r>
            <a:endParaRPr/>
          </a:p>
        </p:txBody>
      </p:sp>
      <p:sp>
        <p:nvSpPr>
          <p:cNvPr id="513" name="Google Shape;513;g33da6a7f95f_0_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8" name="Shape 518"/>
        <p:cNvGrpSpPr/>
        <p:nvPr/>
      </p:nvGrpSpPr>
      <p:grpSpPr>
        <a:xfrm>
          <a:off x="0" y="0"/>
          <a:ext cx="0" cy="0"/>
          <a:chOff x="0" y="0"/>
          <a:chExt cx="0" cy="0"/>
        </a:xfrm>
      </p:grpSpPr>
      <p:sp>
        <p:nvSpPr>
          <p:cNvPr id="519" name="Google Shape;519;g35df63ec05e_0_4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0" name="Google Shape;520;g35df63ec05e_0_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5" name="Shape 525"/>
        <p:cNvGrpSpPr/>
        <p:nvPr/>
      </p:nvGrpSpPr>
      <p:grpSpPr>
        <a:xfrm>
          <a:off x="0" y="0"/>
          <a:ext cx="0" cy="0"/>
          <a:chOff x="0" y="0"/>
          <a:chExt cx="0" cy="0"/>
        </a:xfrm>
      </p:grpSpPr>
      <p:sp>
        <p:nvSpPr>
          <p:cNvPr id="526" name="Google Shape;526;g33da6a7f95f_0_31: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To achieve these business outcomes of agility, lower TCO, and speed fast enough to achieve your goals, there are 6 reasons why Boomi offers a better value proposition than any other competitors in the market. </a:t>
            </a:r>
            <a:endParaRPr sz="1100">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 </a:t>
            </a:r>
            <a:endParaRPr sz="1100">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The first is “</a:t>
            </a:r>
            <a:r>
              <a:rPr b="1" lang="en-US" sz="1100">
                <a:latin typeface="Arial"/>
                <a:ea typeface="Arial"/>
                <a:cs typeface="Arial"/>
                <a:sym typeface="Arial"/>
              </a:rPr>
              <a:t>AI Innovation Leadership</a:t>
            </a:r>
            <a:r>
              <a:rPr lang="en-US" sz="1100">
                <a:latin typeface="Arial"/>
                <a:ea typeface="Arial"/>
                <a:cs typeface="Arial"/>
                <a:sym typeface="Arial"/>
              </a:rPr>
              <a:t>”.  As validated by key industry analysts, Boomi is the leader in AI innovation for integration &amp; automation</a:t>
            </a:r>
            <a:endParaRPr sz="1100">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rPr b="1" lang="en-US" sz="1100">
                <a:latin typeface="Arial"/>
                <a:ea typeface="Arial"/>
                <a:cs typeface="Arial"/>
                <a:sym typeface="Arial"/>
              </a:rPr>
              <a:t>Enterprise Scalability – </a:t>
            </a:r>
            <a:r>
              <a:rPr b="0" lang="en-US" sz="1100">
                <a:latin typeface="Arial"/>
                <a:ea typeface="Arial"/>
                <a:cs typeface="Arial"/>
                <a:sym typeface="Arial"/>
              </a:rPr>
              <a:t>Lyft gave a session at the 2024 Boomi World conference where they spoke about their 20M – 50M transactions per day.</a:t>
            </a:r>
            <a:endParaRPr b="0" sz="1100">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rPr b="1" lang="en-US" sz="1100">
                <a:latin typeface="Arial"/>
                <a:ea typeface="Arial"/>
                <a:cs typeface="Arial"/>
                <a:sym typeface="Arial"/>
              </a:rPr>
              <a:t>Ease of Use </a:t>
            </a:r>
            <a:r>
              <a:rPr lang="en-US" sz="1100">
                <a:latin typeface="Arial"/>
                <a:ea typeface="Arial"/>
                <a:cs typeface="Arial"/>
                <a:sym typeface="Arial"/>
              </a:rPr>
              <a:t>– Along with speed, the most common aspect of feedback when review sites ask ‘what do you like about Boomi”</a:t>
            </a:r>
            <a:endParaRPr sz="1100">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rPr b="1" lang="en-US" sz="1100">
                <a:latin typeface="Arial"/>
                <a:ea typeface="Arial"/>
                <a:cs typeface="Arial"/>
                <a:sym typeface="Arial"/>
              </a:rPr>
              <a:t>Highest Ability to Execute </a:t>
            </a:r>
            <a:r>
              <a:rPr lang="en-US" sz="1100">
                <a:latin typeface="Arial"/>
                <a:ea typeface="Arial"/>
                <a:cs typeface="Arial"/>
                <a:sym typeface="Arial"/>
              </a:rPr>
              <a:t>– Boomi is the only integration platform vendor that has been a leader for all 9 years of the Gartner iPaaS Magic Quadrant.  And the reason that is so important is because it has given us 10 years of experience and expertise in migrating from legacy middleware solutions such a webMethods and home-grown integration and more.  </a:t>
            </a:r>
            <a:endParaRPr sz="1100">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rPr b="1" lang="en-US" sz="1100">
                <a:latin typeface="Arial"/>
                <a:ea typeface="Arial"/>
                <a:cs typeface="Arial"/>
                <a:sym typeface="Arial"/>
              </a:rPr>
              <a:t>Flexible Deployment </a:t>
            </a:r>
            <a:r>
              <a:rPr lang="en-US" sz="1100">
                <a:latin typeface="Arial"/>
                <a:ea typeface="Arial"/>
                <a:cs typeface="Arial"/>
                <a:sym typeface="Arial"/>
              </a:rPr>
              <a:t>might not seem like it’s a top 6 differentiator, but customers later realize it can be a huge benefit for them.  Data sovereignty requirements might arise that require you to migrate to a hybrid deployment, including some aspects running on-premises.  Boomi uniquely lets you run the full runtime, not just “on-premises agents” for connectivity, but the whole runtime.</a:t>
            </a:r>
            <a:endParaRPr/>
          </a:p>
          <a:p>
            <a:pPr indent="0" lvl="0" marL="0" rtl="0" algn="l">
              <a:lnSpc>
                <a:spcPct val="100000"/>
              </a:lnSpc>
              <a:spcBef>
                <a:spcPts val="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Privacy, Security, and Compliance – Boomi has extensive certifications.  Many vendors in the space do not have this broad of a list (including FedRAMP) and even companies outside of federal government (for example) can benefit by knowing we meet extensive requirements.</a:t>
            </a:r>
            <a:endParaRPr sz="1100">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So you never get dead-ended in your journey by a limited solution or mired down in tech debt with a complex dev-centric solution.  Future proofing with the all of the speed  you need combined with the ability to support whatever might come next.  These make up the Boomi difference.</a:t>
            </a:r>
            <a:endParaRPr sz="1100">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100000"/>
              </a:lnSpc>
              <a:spcBef>
                <a:spcPts val="0"/>
              </a:spcBef>
              <a:spcAft>
                <a:spcPts val="0"/>
              </a:spcAft>
              <a:buSzPts val="1100"/>
              <a:buNone/>
            </a:pPr>
            <a:r>
              <a:t/>
            </a:r>
            <a:endParaRPr/>
          </a:p>
        </p:txBody>
      </p:sp>
      <p:sp>
        <p:nvSpPr>
          <p:cNvPr id="527" name="Google Shape;527;g33da6a7f95f_0_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3" name="Shape 543"/>
        <p:cNvGrpSpPr/>
        <p:nvPr/>
      </p:nvGrpSpPr>
      <p:grpSpPr>
        <a:xfrm>
          <a:off x="0" y="0"/>
          <a:ext cx="0" cy="0"/>
          <a:chOff x="0" y="0"/>
          <a:chExt cx="0" cy="0"/>
        </a:xfrm>
      </p:grpSpPr>
      <p:sp>
        <p:nvSpPr>
          <p:cNvPr id="544" name="Google Shape;544;g33da6a7f95f_0_4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45" name="Google Shape;545;g33da6a7f95f_0_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2af7b43f8e3_1_3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US">
                <a:latin typeface="Poppins"/>
                <a:ea typeface="Poppins"/>
                <a:cs typeface="Poppins"/>
                <a:sym typeface="Poppins"/>
              </a:rPr>
              <a:t>Three of the most critical business objectives that will enable businesses to thrive in AI-driven era are:</a:t>
            </a:r>
            <a:endParaRPr>
              <a:latin typeface="Poppins"/>
              <a:ea typeface="Poppins"/>
              <a:cs typeface="Poppins"/>
              <a:sym typeface="Poppins"/>
            </a:endParaRPr>
          </a:p>
          <a:p>
            <a:pPr indent="-317500" lvl="0" marL="457200" rtl="0" algn="l">
              <a:lnSpc>
                <a:spcPct val="115000"/>
              </a:lnSpc>
              <a:spcBef>
                <a:spcPts val="0"/>
              </a:spcBef>
              <a:spcAft>
                <a:spcPts val="0"/>
              </a:spcAft>
              <a:buSzPts val="1400"/>
              <a:buFont typeface="Poppins"/>
              <a:buChar char="●"/>
            </a:pPr>
            <a:r>
              <a:rPr lang="en-US">
                <a:latin typeface="Poppins"/>
                <a:ea typeface="Poppins"/>
                <a:cs typeface="Poppins"/>
                <a:sym typeface="Poppins"/>
              </a:rPr>
              <a:t>Accelerate Innovation</a:t>
            </a:r>
            <a:endParaRPr>
              <a:latin typeface="Poppins"/>
              <a:ea typeface="Poppins"/>
              <a:cs typeface="Poppins"/>
              <a:sym typeface="Poppins"/>
            </a:endParaRPr>
          </a:p>
          <a:p>
            <a:pPr indent="-317500" lvl="0" marL="457200" rtl="0" algn="l">
              <a:lnSpc>
                <a:spcPct val="115000"/>
              </a:lnSpc>
              <a:spcBef>
                <a:spcPts val="0"/>
              </a:spcBef>
              <a:spcAft>
                <a:spcPts val="0"/>
              </a:spcAft>
              <a:buSzPts val="1400"/>
              <a:buFont typeface="Poppins"/>
              <a:buChar char="●"/>
            </a:pPr>
            <a:r>
              <a:rPr lang="en-US">
                <a:latin typeface="Poppins"/>
                <a:ea typeface="Poppins"/>
                <a:cs typeface="Poppins"/>
                <a:sym typeface="Poppins"/>
              </a:rPr>
              <a:t>Simplify and Save, and</a:t>
            </a:r>
            <a:endParaRPr>
              <a:latin typeface="Poppins"/>
              <a:ea typeface="Poppins"/>
              <a:cs typeface="Poppins"/>
              <a:sym typeface="Poppins"/>
            </a:endParaRPr>
          </a:p>
          <a:p>
            <a:pPr indent="-317500" lvl="0" marL="457200" rtl="0" algn="l">
              <a:lnSpc>
                <a:spcPct val="115000"/>
              </a:lnSpc>
              <a:spcBef>
                <a:spcPts val="0"/>
              </a:spcBef>
              <a:spcAft>
                <a:spcPts val="0"/>
              </a:spcAft>
              <a:buSzPts val="1400"/>
              <a:buFont typeface="Poppins"/>
              <a:buChar char="●"/>
            </a:pPr>
            <a:r>
              <a:rPr lang="en-US">
                <a:latin typeface="Poppins"/>
                <a:ea typeface="Poppins"/>
                <a:cs typeface="Poppins"/>
                <a:sym typeface="Poppins"/>
              </a:rPr>
              <a:t>Minimize Risk</a:t>
            </a:r>
            <a:endParaRPr>
              <a:latin typeface="Poppins"/>
              <a:ea typeface="Poppins"/>
              <a:cs typeface="Poppins"/>
              <a:sym typeface="Poppins"/>
            </a:endParaRPr>
          </a:p>
          <a:p>
            <a:pPr indent="0" lvl="0" marL="0" rtl="0" algn="l">
              <a:lnSpc>
                <a:spcPct val="115000"/>
              </a:lnSpc>
              <a:spcBef>
                <a:spcPts val="0"/>
              </a:spcBef>
              <a:spcAft>
                <a:spcPts val="0"/>
              </a:spcAft>
              <a:buClr>
                <a:schemeClr val="dk1"/>
              </a:buClr>
              <a:buSzPts val="1100"/>
              <a:buFont typeface="Arial"/>
              <a:buNone/>
            </a:pPr>
            <a:r>
              <a:rPr lang="en-US">
                <a:latin typeface="Poppins"/>
                <a:ea typeface="Poppins"/>
                <a:cs typeface="Poppins"/>
                <a:sym typeface="Poppins"/>
              </a:rPr>
              <a:t> </a:t>
            </a:r>
            <a:endParaRPr>
              <a:latin typeface="Poppins"/>
              <a:ea typeface="Poppins"/>
              <a:cs typeface="Poppins"/>
              <a:sym typeface="Poppins"/>
            </a:endParaRPr>
          </a:p>
          <a:p>
            <a:pPr indent="0" lvl="0" marL="0" rtl="0" algn="l">
              <a:lnSpc>
                <a:spcPct val="115000"/>
              </a:lnSpc>
              <a:spcBef>
                <a:spcPts val="0"/>
              </a:spcBef>
              <a:spcAft>
                <a:spcPts val="0"/>
              </a:spcAft>
              <a:buClr>
                <a:schemeClr val="dk1"/>
              </a:buClr>
              <a:buSzPts val="1100"/>
              <a:buFont typeface="Arial"/>
              <a:buNone/>
            </a:pPr>
            <a:r>
              <a:rPr lang="en-US">
                <a:latin typeface="Poppins"/>
                <a:ea typeface="Poppins"/>
                <a:cs typeface="Poppins"/>
                <a:sym typeface="Poppins"/>
              </a:rPr>
              <a:t>Accelerate Innovation</a:t>
            </a:r>
            <a:endParaRPr>
              <a:latin typeface="Poppins"/>
              <a:ea typeface="Poppins"/>
              <a:cs typeface="Poppins"/>
              <a:sym typeface="Poppins"/>
            </a:endParaRPr>
          </a:p>
          <a:p>
            <a:pPr indent="0" lvl="0" marL="0" rtl="0" algn="l">
              <a:lnSpc>
                <a:spcPct val="115000"/>
              </a:lnSpc>
              <a:spcBef>
                <a:spcPts val="0"/>
              </a:spcBef>
              <a:spcAft>
                <a:spcPts val="0"/>
              </a:spcAft>
              <a:buClr>
                <a:schemeClr val="dk1"/>
              </a:buClr>
              <a:buSzPts val="1100"/>
              <a:buFont typeface="Arial"/>
              <a:buNone/>
            </a:pPr>
            <a:r>
              <a:rPr lang="en-US">
                <a:latin typeface="Poppins"/>
                <a:ea typeface="Poppins"/>
                <a:cs typeface="Poppins"/>
                <a:sym typeface="Poppins"/>
              </a:rPr>
              <a:t>Virtually every business is in the early phases of developing and deploying agentic AI.  There is no question it is one of, if not the #1 most disruptive technology to both </a:t>
            </a:r>
            <a:r>
              <a:rPr b="1" lang="en-US">
                <a:latin typeface="Poppins"/>
                <a:ea typeface="Poppins"/>
                <a:cs typeface="Poppins"/>
                <a:sym typeface="Poppins"/>
              </a:rPr>
              <a:t>accelerate innovation</a:t>
            </a:r>
            <a:r>
              <a:rPr lang="en-US">
                <a:latin typeface="Poppins"/>
                <a:ea typeface="Poppins"/>
                <a:cs typeface="Poppins"/>
                <a:sym typeface="Poppins"/>
              </a:rPr>
              <a:t>, and at the same time, pose a huge risk of introducing very big challenges to the organization in terms of security, privacy, and AI hallucination.</a:t>
            </a:r>
            <a:endParaRPr>
              <a:latin typeface="Poppins"/>
              <a:ea typeface="Poppins"/>
              <a:cs typeface="Poppins"/>
              <a:sym typeface="Poppins"/>
            </a:endParaRPr>
          </a:p>
          <a:p>
            <a:pPr indent="0" lvl="0" marL="0" rtl="0" algn="l">
              <a:lnSpc>
                <a:spcPct val="115000"/>
              </a:lnSpc>
              <a:spcBef>
                <a:spcPts val="0"/>
              </a:spcBef>
              <a:spcAft>
                <a:spcPts val="0"/>
              </a:spcAft>
              <a:buClr>
                <a:schemeClr val="dk1"/>
              </a:buClr>
              <a:buSzPts val="1100"/>
              <a:buFont typeface="Arial"/>
              <a:buNone/>
            </a:pPr>
            <a:r>
              <a:rPr lang="en-US">
                <a:latin typeface="Poppins"/>
                <a:ea typeface="Poppins"/>
                <a:cs typeface="Poppins"/>
                <a:sym typeface="Poppins"/>
              </a:rPr>
              <a:t> </a:t>
            </a:r>
            <a:endParaRPr>
              <a:latin typeface="Poppins"/>
              <a:ea typeface="Poppins"/>
              <a:cs typeface="Poppins"/>
              <a:sym typeface="Poppins"/>
            </a:endParaRPr>
          </a:p>
          <a:p>
            <a:pPr indent="0" lvl="0" marL="0" rtl="0" algn="l">
              <a:lnSpc>
                <a:spcPct val="115000"/>
              </a:lnSpc>
              <a:spcBef>
                <a:spcPts val="0"/>
              </a:spcBef>
              <a:spcAft>
                <a:spcPts val="0"/>
              </a:spcAft>
              <a:buClr>
                <a:schemeClr val="dk1"/>
              </a:buClr>
              <a:buSzPts val="1100"/>
              <a:buFont typeface="Arial"/>
              <a:buNone/>
            </a:pPr>
            <a:r>
              <a:rPr lang="en-US">
                <a:latin typeface="Poppins"/>
                <a:ea typeface="Poppins"/>
                <a:cs typeface="Poppins"/>
                <a:sym typeface="Poppins"/>
              </a:rPr>
              <a:t>As these challenges grow, at the same time, businesses need to simplify the platforms and tools they work with to streamline their path to the future.  Over time, the number of platforms and tools spanning legacy middleware, API management, data management, and more has grown to the point where business can no longer scale the business while managing this complex mix of software.  Likewise, this mix of disparate toolsets has driven up operational expenses to a record high as businesses are exploring solutions to consolidate tools into a solution that </a:t>
            </a:r>
            <a:r>
              <a:rPr b="1" lang="en-US">
                <a:latin typeface="Poppins"/>
                <a:ea typeface="Poppins"/>
                <a:cs typeface="Poppins"/>
                <a:sym typeface="Poppins"/>
              </a:rPr>
              <a:t>simplifies and unifies to save</a:t>
            </a:r>
            <a:r>
              <a:rPr lang="en-US">
                <a:latin typeface="Poppins"/>
                <a:ea typeface="Poppins"/>
                <a:cs typeface="Poppins"/>
                <a:sym typeface="Poppins"/>
              </a:rPr>
              <a:t> time and operational costs.</a:t>
            </a:r>
            <a:endParaRPr>
              <a:latin typeface="Poppins"/>
              <a:ea typeface="Poppins"/>
              <a:cs typeface="Poppins"/>
              <a:sym typeface="Poppins"/>
            </a:endParaRPr>
          </a:p>
          <a:p>
            <a:pPr indent="0" lvl="0" marL="0" rtl="0" algn="l">
              <a:lnSpc>
                <a:spcPct val="115000"/>
              </a:lnSpc>
              <a:spcBef>
                <a:spcPts val="0"/>
              </a:spcBef>
              <a:spcAft>
                <a:spcPts val="0"/>
              </a:spcAft>
              <a:buClr>
                <a:schemeClr val="dk1"/>
              </a:buClr>
              <a:buSzPts val="1100"/>
              <a:buFont typeface="Arial"/>
              <a:buNone/>
            </a:pPr>
            <a:r>
              <a:rPr lang="en-US">
                <a:latin typeface="Poppins"/>
                <a:ea typeface="Poppins"/>
                <a:cs typeface="Poppins"/>
                <a:sym typeface="Poppins"/>
              </a:rPr>
              <a:t> </a:t>
            </a:r>
            <a:endParaRPr>
              <a:latin typeface="Poppins"/>
              <a:ea typeface="Poppins"/>
              <a:cs typeface="Poppins"/>
              <a:sym typeface="Poppins"/>
            </a:endParaRPr>
          </a:p>
          <a:p>
            <a:pPr indent="0" lvl="0" marL="0" rtl="0" algn="l">
              <a:lnSpc>
                <a:spcPct val="115000"/>
              </a:lnSpc>
              <a:spcBef>
                <a:spcPts val="0"/>
              </a:spcBef>
              <a:spcAft>
                <a:spcPts val="0"/>
              </a:spcAft>
              <a:buClr>
                <a:schemeClr val="dk1"/>
              </a:buClr>
              <a:buSzPts val="1100"/>
              <a:buFont typeface="Arial"/>
              <a:buNone/>
            </a:pPr>
            <a:r>
              <a:rPr lang="en-US">
                <a:latin typeface="Poppins"/>
                <a:ea typeface="Poppins"/>
                <a:cs typeface="Poppins"/>
                <a:sym typeface="Poppins"/>
              </a:rPr>
              <a:t>And finally, as Gartner (see source below) noted in January (2025), new digital transformation initiatives combined with the incoming wave of AI-driven demand for distributed data will increase the demand for integration by 10x in 2028.  All this new integration will be reaching out to a much broader set of application and database endpoints, known as digital sprawl, leading to many new challenges including the need to </a:t>
            </a:r>
            <a:r>
              <a:rPr b="1" lang="en-US">
                <a:latin typeface="Poppins"/>
                <a:ea typeface="Poppins"/>
                <a:cs typeface="Poppins"/>
                <a:sym typeface="Poppins"/>
              </a:rPr>
              <a:t>minimize security risks, privacy risks, and other more</a:t>
            </a:r>
            <a:r>
              <a:rPr lang="en-US">
                <a:latin typeface="Poppins"/>
                <a:ea typeface="Poppins"/>
                <a:cs typeface="Poppins"/>
                <a:sym typeface="Poppins"/>
              </a:rPr>
              <a:t>.</a:t>
            </a:r>
            <a:endParaRPr>
              <a:latin typeface="Poppins"/>
              <a:ea typeface="Poppins"/>
              <a:cs typeface="Poppins"/>
              <a:sym typeface="Poppins"/>
            </a:endParaRPr>
          </a:p>
          <a:p>
            <a:pPr indent="0" lvl="0" marL="0" rtl="0" algn="l">
              <a:lnSpc>
                <a:spcPct val="115000"/>
              </a:lnSpc>
              <a:spcBef>
                <a:spcPts val="0"/>
              </a:spcBef>
              <a:spcAft>
                <a:spcPts val="0"/>
              </a:spcAft>
              <a:buClr>
                <a:schemeClr val="dk1"/>
              </a:buClr>
              <a:buSzPts val="1100"/>
              <a:buFont typeface="Arial"/>
              <a:buNone/>
            </a:pPr>
            <a:r>
              <a:rPr lang="en-US">
                <a:latin typeface="Poppins"/>
                <a:ea typeface="Poppins"/>
                <a:cs typeface="Poppins"/>
                <a:sym typeface="Poppins"/>
              </a:rPr>
              <a:t> </a:t>
            </a:r>
            <a:endParaRPr>
              <a:latin typeface="Poppins"/>
              <a:ea typeface="Poppins"/>
              <a:cs typeface="Poppins"/>
              <a:sym typeface="Poppins"/>
            </a:endParaRPr>
          </a:p>
          <a:p>
            <a:pPr indent="0" lvl="0" marL="0" rtl="0" algn="l">
              <a:lnSpc>
                <a:spcPct val="115000"/>
              </a:lnSpc>
              <a:spcBef>
                <a:spcPts val="0"/>
              </a:spcBef>
              <a:spcAft>
                <a:spcPts val="0"/>
              </a:spcAft>
              <a:buClr>
                <a:schemeClr val="dk1"/>
              </a:buClr>
              <a:buSzPts val="1100"/>
              <a:buFont typeface="Arial"/>
              <a:buNone/>
            </a:pPr>
            <a:r>
              <a:rPr lang="en-US">
                <a:latin typeface="Poppins"/>
                <a:ea typeface="Poppins"/>
                <a:cs typeface="Poppins"/>
                <a:sym typeface="Poppins"/>
              </a:rPr>
              <a:t>Next, let’s take a deeper look at some of these challenges and what the path to success looks like</a:t>
            </a:r>
            <a:endParaRPr>
              <a:latin typeface="Poppins"/>
              <a:ea typeface="Poppins"/>
              <a:cs typeface="Poppins"/>
              <a:sym typeface="Poppins"/>
            </a:endParaRPr>
          </a:p>
          <a:p>
            <a:pPr indent="0" lvl="0" marL="0" rtl="0" algn="l">
              <a:lnSpc>
                <a:spcPct val="115000"/>
              </a:lnSpc>
              <a:spcBef>
                <a:spcPts val="0"/>
              </a:spcBef>
              <a:spcAft>
                <a:spcPts val="0"/>
              </a:spcAft>
              <a:buClr>
                <a:schemeClr val="dk1"/>
              </a:buClr>
              <a:buSzPts val="1100"/>
              <a:buFont typeface="Arial"/>
              <a:buNone/>
            </a:pPr>
            <a:r>
              <a:rPr lang="en-US">
                <a:latin typeface="Poppins"/>
                <a:ea typeface="Poppins"/>
                <a:cs typeface="Poppins"/>
                <a:sym typeface="Poppins"/>
              </a:rPr>
              <a:t> </a:t>
            </a:r>
            <a:endParaRPr>
              <a:latin typeface="Poppins"/>
              <a:ea typeface="Poppins"/>
              <a:cs typeface="Poppins"/>
              <a:sym typeface="Poppins"/>
            </a:endParaRPr>
          </a:p>
          <a:p>
            <a:pPr indent="0" lvl="0" marL="0" rtl="0" algn="l">
              <a:lnSpc>
                <a:spcPct val="115000"/>
              </a:lnSpc>
              <a:spcBef>
                <a:spcPts val="0"/>
              </a:spcBef>
              <a:spcAft>
                <a:spcPts val="0"/>
              </a:spcAft>
              <a:buClr>
                <a:schemeClr val="dk1"/>
              </a:buClr>
              <a:buSzPts val="1100"/>
              <a:buFont typeface="Arial"/>
              <a:buNone/>
            </a:pPr>
            <a:r>
              <a:rPr lang="en-US">
                <a:latin typeface="Poppins"/>
                <a:ea typeface="Poppins"/>
                <a:cs typeface="Poppins"/>
                <a:sym typeface="Poppins"/>
              </a:rPr>
              <a:t>How Generative AI Is Impacting Integration Teams</a:t>
            </a:r>
            <a:endParaRPr>
              <a:latin typeface="Poppins"/>
              <a:ea typeface="Poppins"/>
              <a:cs typeface="Poppins"/>
              <a:sym typeface="Poppins"/>
            </a:endParaRPr>
          </a:p>
          <a:p>
            <a:pPr indent="0" lvl="0" marL="0" rtl="0" algn="l">
              <a:lnSpc>
                <a:spcPct val="115000"/>
              </a:lnSpc>
              <a:spcBef>
                <a:spcPts val="0"/>
              </a:spcBef>
              <a:spcAft>
                <a:spcPts val="0"/>
              </a:spcAft>
              <a:buClr>
                <a:schemeClr val="dk1"/>
              </a:buClr>
              <a:buSzPts val="1100"/>
              <a:buFont typeface="Arial"/>
              <a:buNone/>
            </a:pPr>
            <a:r>
              <a:rPr lang="en-US">
                <a:latin typeface="Poppins"/>
                <a:ea typeface="Poppins"/>
                <a:cs typeface="Poppins"/>
                <a:sym typeface="Poppins"/>
              </a:rPr>
              <a:t>14 January 2025 - ID G00806826 - 11 min read</a:t>
            </a:r>
            <a:endParaRPr>
              <a:latin typeface="Poppins"/>
              <a:ea typeface="Poppins"/>
              <a:cs typeface="Poppins"/>
              <a:sym typeface="Poppins"/>
            </a:endParaRPr>
          </a:p>
          <a:p>
            <a:pPr indent="0" lvl="0" marL="0" rtl="0" algn="l">
              <a:lnSpc>
                <a:spcPct val="115000"/>
              </a:lnSpc>
              <a:spcBef>
                <a:spcPts val="0"/>
              </a:spcBef>
              <a:spcAft>
                <a:spcPts val="0"/>
              </a:spcAft>
              <a:buClr>
                <a:schemeClr val="dk1"/>
              </a:buClr>
              <a:buSzPts val="1100"/>
              <a:buFont typeface="Arial"/>
              <a:buNone/>
            </a:pPr>
            <a:r>
              <a:rPr lang="en-US">
                <a:latin typeface="Poppins"/>
                <a:ea typeface="Poppins"/>
                <a:cs typeface="Poppins"/>
                <a:sym typeface="Poppins"/>
              </a:rPr>
              <a:t>By: Keith Guttridge, Andrew Humphreys</a:t>
            </a:r>
            <a:endParaRPr>
              <a:latin typeface="Poppins"/>
              <a:ea typeface="Poppins"/>
              <a:cs typeface="Poppins"/>
              <a:sym typeface="Poppins"/>
            </a:endParaRPr>
          </a:p>
          <a:p>
            <a:pPr indent="0" lvl="0" marL="0" rtl="0" algn="l">
              <a:lnSpc>
                <a:spcPct val="100000"/>
              </a:lnSpc>
              <a:spcBef>
                <a:spcPts val="0"/>
              </a:spcBef>
              <a:spcAft>
                <a:spcPts val="0"/>
              </a:spcAft>
              <a:buNone/>
            </a:pPr>
            <a:r>
              <a:rPr lang="en-US">
                <a:latin typeface="Poppins"/>
                <a:ea typeface="Poppins"/>
                <a:cs typeface="Poppins"/>
                <a:sym typeface="Poppins"/>
              </a:rPr>
              <a:t>Strategic Planning</a:t>
            </a:r>
            <a:endParaRPr sz="1100">
              <a:latin typeface="Poppins"/>
              <a:ea typeface="Poppins"/>
              <a:cs typeface="Poppins"/>
              <a:sym typeface="Poppins"/>
            </a:endParaRPr>
          </a:p>
          <a:p>
            <a:pPr indent="0" lvl="0" marL="0" rtl="0" algn="l">
              <a:lnSpc>
                <a:spcPct val="100000"/>
              </a:lnSpc>
              <a:spcBef>
                <a:spcPts val="0"/>
              </a:spcBef>
              <a:spcAft>
                <a:spcPts val="0"/>
              </a:spcAft>
              <a:buSzPts val="1400"/>
              <a:buNone/>
            </a:pPr>
            <a:r>
              <a:t/>
            </a:r>
            <a:endParaRPr>
              <a:latin typeface="Poppins"/>
              <a:ea typeface="Poppins"/>
              <a:cs typeface="Poppins"/>
              <a:sym typeface="Poppins"/>
            </a:endParaRPr>
          </a:p>
        </p:txBody>
      </p:sp>
      <p:sp>
        <p:nvSpPr>
          <p:cNvPr id="179" name="Google Shape;179;g2af7b43f8e3_1_3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336819d4e2_3_73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latin typeface="Poppins"/>
                <a:ea typeface="Poppins"/>
                <a:cs typeface="Poppins"/>
                <a:sym typeface="Poppins"/>
              </a:rPr>
              <a:t>So why in 2025 have companies not achieved these key business objectives?  Let’s take a look at the barriers to success:</a:t>
            </a:r>
            <a:endParaRPr>
              <a:latin typeface="Poppins"/>
              <a:ea typeface="Poppins"/>
              <a:cs typeface="Poppins"/>
              <a:sym typeface="Poppins"/>
            </a:endParaRPr>
          </a:p>
          <a:p>
            <a:pPr indent="0" lvl="0" marL="0" rtl="0" algn="l">
              <a:lnSpc>
                <a:spcPct val="100000"/>
              </a:lnSpc>
              <a:spcBef>
                <a:spcPts val="0"/>
              </a:spcBef>
              <a:spcAft>
                <a:spcPts val="0"/>
              </a:spcAft>
              <a:buSzPts val="1400"/>
              <a:buNone/>
            </a:pPr>
            <a:r>
              <a:t/>
            </a:r>
            <a:endParaRPr>
              <a:latin typeface="Poppins"/>
              <a:ea typeface="Poppins"/>
              <a:cs typeface="Poppins"/>
              <a:sym typeface="Poppins"/>
            </a:endParaRPr>
          </a:p>
          <a:p>
            <a:pPr indent="0" lvl="0" marL="0" rtl="0" algn="l">
              <a:lnSpc>
                <a:spcPct val="100000"/>
              </a:lnSpc>
              <a:spcBef>
                <a:spcPts val="0"/>
              </a:spcBef>
              <a:spcAft>
                <a:spcPts val="0"/>
              </a:spcAft>
              <a:buSzPts val="1400"/>
              <a:buNone/>
            </a:pPr>
            <a:r>
              <a:rPr b="1" lang="en-US">
                <a:latin typeface="Poppins"/>
                <a:ea typeface="Poppins"/>
                <a:cs typeface="Poppins"/>
                <a:sym typeface="Poppins"/>
              </a:rPr>
              <a:t>Accelerate Innovation</a:t>
            </a:r>
            <a:r>
              <a:rPr lang="en-US">
                <a:latin typeface="Poppins"/>
                <a:ea typeface="Poppins"/>
                <a:cs typeface="Poppins"/>
                <a:sym typeface="Poppins"/>
              </a:rPr>
              <a:t> (key barriers to success to highlight): </a:t>
            </a:r>
            <a:endParaRPr>
              <a:latin typeface="Poppins"/>
              <a:ea typeface="Poppins"/>
              <a:cs typeface="Poppins"/>
              <a:sym typeface="Poppins"/>
            </a:endParaRPr>
          </a:p>
          <a:p>
            <a:pPr indent="-317500" lvl="0" marL="457200" rtl="0" algn="l">
              <a:lnSpc>
                <a:spcPct val="100000"/>
              </a:lnSpc>
              <a:spcBef>
                <a:spcPts val="0"/>
              </a:spcBef>
              <a:spcAft>
                <a:spcPts val="0"/>
              </a:spcAft>
              <a:buSzPts val="1400"/>
              <a:buFont typeface="Poppins"/>
              <a:buChar char="●"/>
            </a:pPr>
            <a:r>
              <a:rPr b="1" lang="en-US">
                <a:latin typeface="Poppins"/>
                <a:ea typeface="Poppins"/>
                <a:cs typeface="Poppins"/>
                <a:sym typeface="Poppins"/>
              </a:rPr>
              <a:t>Tech debt</a:t>
            </a:r>
            <a:r>
              <a:rPr lang="en-US">
                <a:latin typeface="Poppins"/>
                <a:ea typeface="Poppins"/>
                <a:cs typeface="Poppins"/>
                <a:sym typeface="Poppins"/>
              </a:rPr>
              <a:t>: 40% of IT budgets are consumed by technical debt, which limits the ability of companies to spend on innovation. Source: Forrester: Predictions 2025 - Automation by Craig Le Clair, et al. - Oct, 2024</a:t>
            </a:r>
            <a:endParaRPr>
              <a:latin typeface="Poppins"/>
              <a:ea typeface="Poppins"/>
              <a:cs typeface="Poppins"/>
              <a:sym typeface="Poppins"/>
            </a:endParaRPr>
          </a:p>
          <a:p>
            <a:pPr indent="-317500" lvl="0" marL="457200" rtl="0" algn="l">
              <a:lnSpc>
                <a:spcPct val="100000"/>
              </a:lnSpc>
              <a:spcBef>
                <a:spcPts val="0"/>
              </a:spcBef>
              <a:spcAft>
                <a:spcPts val="0"/>
              </a:spcAft>
              <a:buSzPts val="1400"/>
              <a:buFont typeface="Poppins"/>
              <a:buChar char="●"/>
            </a:pPr>
            <a:r>
              <a:rPr b="1" lang="en-US">
                <a:latin typeface="Poppins"/>
                <a:ea typeface="Poppins"/>
                <a:cs typeface="Poppins"/>
                <a:sym typeface="Poppins"/>
              </a:rPr>
              <a:t>Legacy middleware</a:t>
            </a:r>
            <a:r>
              <a:rPr lang="en-US">
                <a:latin typeface="Poppins"/>
                <a:ea typeface="Poppins"/>
                <a:cs typeface="Poppins"/>
                <a:sym typeface="Poppins"/>
              </a:rPr>
              <a:t>: According to Gartner, 43% of companies are still using on-premises middleware (Gartner calls “Application </a:t>
            </a:r>
            <a:r>
              <a:rPr lang="en-US">
                <a:latin typeface="Poppins"/>
                <a:ea typeface="Poppins"/>
                <a:cs typeface="Poppins"/>
                <a:sym typeface="Poppins"/>
              </a:rPr>
              <a:t>Integration</a:t>
            </a:r>
            <a:r>
              <a:rPr lang="en-US">
                <a:latin typeface="Poppins"/>
                <a:ea typeface="Poppins"/>
                <a:cs typeface="Poppins"/>
                <a:sym typeface="Poppins"/>
              </a:rPr>
              <a:t> Software”).  Most vendors of these solution no longer add innovation into these solutions as they invest in cloud-native PaaS software.  </a:t>
            </a:r>
            <a:endParaRPr>
              <a:latin typeface="Poppins"/>
              <a:ea typeface="Poppins"/>
              <a:cs typeface="Poppins"/>
              <a:sym typeface="Poppins"/>
            </a:endParaRPr>
          </a:p>
          <a:p>
            <a:pPr indent="-317500" lvl="0" marL="457200" rtl="0" algn="l">
              <a:lnSpc>
                <a:spcPct val="100000"/>
              </a:lnSpc>
              <a:spcBef>
                <a:spcPts val="0"/>
              </a:spcBef>
              <a:spcAft>
                <a:spcPts val="0"/>
              </a:spcAft>
              <a:buSzPts val="1400"/>
              <a:buFont typeface="Poppins"/>
              <a:buChar char="●"/>
            </a:pPr>
            <a:r>
              <a:rPr b="1" lang="en-US">
                <a:latin typeface="Poppins"/>
                <a:ea typeface="Poppins"/>
                <a:cs typeface="Poppins"/>
                <a:sym typeface="Poppins"/>
              </a:rPr>
              <a:t>Lack of Reuse</a:t>
            </a:r>
            <a:r>
              <a:rPr lang="en-US">
                <a:latin typeface="Poppins"/>
                <a:ea typeface="Poppins"/>
                <a:cs typeface="Poppins"/>
                <a:sym typeface="Poppins"/>
              </a:rPr>
              <a:t> - Although many companies want to transition to a composable solution (assembling existing components), their tools and </a:t>
            </a:r>
            <a:r>
              <a:rPr lang="en-US">
                <a:latin typeface="Poppins"/>
                <a:ea typeface="Poppins"/>
                <a:cs typeface="Poppins"/>
                <a:sym typeface="Poppins"/>
              </a:rPr>
              <a:t>platforms are not designed to enable these strategies</a:t>
            </a:r>
            <a:endParaRPr>
              <a:latin typeface="Poppins"/>
              <a:ea typeface="Poppins"/>
              <a:cs typeface="Poppins"/>
              <a:sym typeface="Poppins"/>
            </a:endParaRPr>
          </a:p>
          <a:p>
            <a:pPr indent="0" lvl="0" marL="0" rtl="0" algn="l">
              <a:lnSpc>
                <a:spcPct val="100000"/>
              </a:lnSpc>
              <a:spcBef>
                <a:spcPts val="0"/>
              </a:spcBef>
              <a:spcAft>
                <a:spcPts val="0"/>
              </a:spcAft>
              <a:buNone/>
            </a:pPr>
            <a:r>
              <a:t/>
            </a:r>
            <a:endParaRPr>
              <a:latin typeface="Poppins"/>
              <a:ea typeface="Poppins"/>
              <a:cs typeface="Poppins"/>
              <a:sym typeface="Poppins"/>
            </a:endParaRPr>
          </a:p>
          <a:p>
            <a:pPr indent="0" lvl="0" marL="0" rtl="0" algn="l">
              <a:lnSpc>
                <a:spcPct val="100000"/>
              </a:lnSpc>
              <a:spcBef>
                <a:spcPts val="0"/>
              </a:spcBef>
              <a:spcAft>
                <a:spcPts val="0"/>
              </a:spcAft>
              <a:buNone/>
            </a:pPr>
            <a:r>
              <a:rPr b="1" lang="en-US">
                <a:latin typeface="Poppins"/>
                <a:ea typeface="Poppins"/>
                <a:cs typeface="Poppins"/>
                <a:sym typeface="Poppins"/>
              </a:rPr>
              <a:t>Simplify &amp; Save</a:t>
            </a:r>
            <a:r>
              <a:rPr lang="en-US">
                <a:latin typeface="Poppins"/>
                <a:ea typeface="Poppins"/>
                <a:cs typeface="Poppins"/>
                <a:sym typeface="Poppins"/>
              </a:rPr>
              <a:t> (key barriers to highlight)</a:t>
            </a:r>
            <a:endParaRPr>
              <a:latin typeface="Poppins"/>
              <a:ea typeface="Poppins"/>
              <a:cs typeface="Poppins"/>
              <a:sym typeface="Poppins"/>
            </a:endParaRPr>
          </a:p>
          <a:p>
            <a:pPr indent="-317500" lvl="0" marL="457200" rtl="0" algn="l">
              <a:lnSpc>
                <a:spcPct val="100000"/>
              </a:lnSpc>
              <a:spcBef>
                <a:spcPts val="0"/>
              </a:spcBef>
              <a:spcAft>
                <a:spcPts val="0"/>
              </a:spcAft>
              <a:buSzPts val="1400"/>
              <a:buFont typeface="Poppins"/>
              <a:buChar char="●"/>
            </a:pPr>
            <a:r>
              <a:rPr lang="en-US">
                <a:latin typeface="Poppins"/>
                <a:ea typeface="Poppins"/>
                <a:cs typeface="Poppins"/>
                <a:sym typeface="Poppins"/>
              </a:rPr>
              <a:t>Likewise, “</a:t>
            </a:r>
            <a:r>
              <a:rPr b="1" lang="en-US">
                <a:latin typeface="Poppins"/>
                <a:ea typeface="Poppins"/>
                <a:cs typeface="Poppins"/>
                <a:sym typeface="Poppins"/>
              </a:rPr>
              <a:t>democratization</a:t>
            </a:r>
            <a:r>
              <a:rPr lang="en-US">
                <a:latin typeface="Poppins"/>
                <a:ea typeface="Poppins"/>
                <a:cs typeface="Poppins"/>
                <a:sym typeface="Poppins"/>
              </a:rPr>
              <a:t>” is easiest to deploy when a platform has multi-tenant inheritance (as Boomi has) so IT can create top level implementations that can be push down the hierarchy.</a:t>
            </a:r>
            <a:endParaRPr>
              <a:latin typeface="Poppins"/>
              <a:ea typeface="Poppins"/>
              <a:cs typeface="Poppins"/>
              <a:sym typeface="Poppins"/>
            </a:endParaRPr>
          </a:p>
          <a:p>
            <a:pPr indent="-317500" lvl="0" marL="457200" rtl="0" algn="l">
              <a:lnSpc>
                <a:spcPct val="100000"/>
              </a:lnSpc>
              <a:spcBef>
                <a:spcPts val="0"/>
              </a:spcBef>
              <a:spcAft>
                <a:spcPts val="0"/>
              </a:spcAft>
              <a:buSzPts val="1400"/>
              <a:buFont typeface="Poppins"/>
              <a:buChar char="●"/>
            </a:pPr>
            <a:r>
              <a:rPr b="1" lang="en-US">
                <a:latin typeface="Poppins"/>
                <a:ea typeface="Poppins"/>
                <a:cs typeface="Poppins"/>
                <a:sym typeface="Poppins"/>
              </a:rPr>
              <a:t>Too many disparate tools</a:t>
            </a:r>
            <a:r>
              <a:rPr lang="en-US">
                <a:latin typeface="Poppins"/>
                <a:ea typeface="Poppins"/>
                <a:cs typeface="Poppins"/>
                <a:sym typeface="Poppins"/>
              </a:rPr>
              <a:t> is a key challenge and we’ll cover this in more detail</a:t>
            </a:r>
            <a:endParaRPr>
              <a:latin typeface="Poppins"/>
              <a:ea typeface="Poppins"/>
              <a:cs typeface="Poppins"/>
              <a:sym typeface="Poppins"/>
            </a:endParaRPr>
          </a:p>
          <a:p>
            <a:pPr indent="-317500" lvl="0" marL="457200" rtl="0" algn="l">
              <a:lnSpc>
                <a:spcPct val="100000"/>
              </a:lnSpc>
              <a:spcBef>
                <a:spcPts val="0"/>
              </a:spcBef>
              <a:spcAft>
                <a:spcPts val="0"/>
              </a:spcAft>
              <a:buSzPts val="1400"/>
              <a:buFont typeface="Poppins"/>
              <a:buChar char="●"/>
            </a:pPr>
            <a:r>
              <a:rPr b="1" lang="en-US">
                <a:latin typeface="Poppins"/>
                <a:ea typeface="Poppins"/>
                <a:cs typeface="Poppins"/>
                <a:sym typeface="Poppins"/>
              </a:rPr>
              <a:t>High licensing costs</a:t>
            </a:r>
            <a:r>
              <a:rPr lang="en-US">
                <a:latin typeface="Poppins"/>
                <a:ea typeface="Poppins"/>
                <a:cs typeface="Poppins"/>
                <a:sym typeface="Poppins"/>
              </a:rPr>
              <a:t>, often as a result of underutilized on-premises middleware</a:t>
            </a:r>
            <a:endParaRPr>
              <a:latin typeface="Poppins"/>
              <a:ea typeface="Poppins"/>
              <a:cs typeface="Poppins"/>
              <a:sym typeface="Poppins"/>
            </a:endParaRPr>
          </a:p>
          <a:p>
            <a:pPr indent="0" lvl="0" marL="0" rtl="0" algn="l">
              <a:lnSpc>
                <a:spcPct val="100000"/>
              </a:lnSpc>
              <a:spcBef>
                <a:spcPts val="0"/>
              </a:spcBef>
              <a:spcAft>
                <a:spcPts val="0"/>
              </a:spcAft>
              <a:buNone/>
            </a:pPr>
            <a:r>
              <a:t/>
            </a:r>
            <a:endParaRPr>
              <a:latin typeface="Poppins"/>
              <a:ea typeface="Poppins"/>
              <a:cs typeface="Poppins"/>
              <a:sym typeface="Poppins"/>
            </a:endParaRPr>
          </a:p>
          <a:p>
            <a:pPr indent="0" lvl="0" marL="0" rtl="0" algn="l">
              <a:lnSpc>
                <a:spcPct val="100000"/>
              </a:lnSpc>
              <a:spcBef>
                <a:spcPts val="0"/>
              </a:spcBef>
              <a:spcAft>
                <a:spcPts val="0"/>
              </a:spcAft>
              <a:buNone/>
            </a:pPr>
            <a:r>
              <a:rPr b="1" lang="en-US">
                <a:latin typeface="Poppins"/>
                <a:ea typeface="Poppins"/>
                <a:cs typeface="Poppins"/>
                <a:sym typeface="Poppins"/>
              </a:rPr>
              <a:t>Minimize Risk: </a:t>
            </a:r>
            <a:r>
              <a:rPr lang="en-US">
                <a:latin typeface="Poppins"/>
                <a:ea typeface="Poppins"/>
                <a:cs typeface="Poppins"/>
                <a:sym typeface="Poppins"/>
              </a:rPr>
              <a:t> (key barriers to highlight)</a:t>
            </a:r>
            <a:endParaRPr b="1">
              <a:latin typeface="Poppins"/>
              <a:ea typeface="Poppins"/>
              <a:cs typeface="Poppins"/>
              <a:sym typeface="Poppins"/>
            </a:endParaRPr>
          </a:p>
          <a:p>
            <a:pPr indent="-317500" lvl="0" marL="457200" rtl="0" algn="l">
              <a:lnSpc>
                <a:spcPct val="100000"/>
              </a:lnSpc>
              <a:spcBef>
                <a:spcPts val="0"/>
              </a:spcBef>
              <a:spcAft>
                <a:spcPts val="0"/>
              </a:spcAft>
              <a:buSzPts val="1400"/>
              <a:buFont typeface="Poppins"/>
              <a:buChar char="●"/>
            </a:pPr>
            <a:r>
              <a:rPr lang="en-US">
                <a:latin typeface="Poppins"/>
                <a:ea typeface="Poppins"/>
                <a:cs typeface="Poppins"/>
                <a:sym typeface="Poppins"/>
              </a:rPr>
              <a:t>The more fragmented the application infrastructure and the more fragmented the tools that attempt to connect and automate that infrastructure, the more opportunities for security breaches.</a:t>
            </a:r>
            <a:endParaRPr>
              <a:latin typeface="Poppins"/>
              <a:ea typeface="Poppins"/>
              <a:cs typeface="Poppins"/>
              <a:sym typeface="Poppins"/>
            </a:endParaRPr>
          </a:p>
          <a:p>
            <a:pPr indent="-304800" lvl="0" marL="457200" rtl="0" algn="l">
              <a:lnSpc>
                <a:spcPct val="100000"/>
              </a:lnSpc>
              <a:spcBef>
                <a:spcPts val="0"/>
              </a:spcBef>
              <a:spcAft>
                <a:spcPts val="0"/>
              </a:spcAft>
              <a:buSzPts val="1200"/>
              <a:buFont typeface="Poppins"/>
              <a:buChar char="●"/>
            </a:pPr>
            <a:r>
              <a:rPr b="1" lang="en-US">
                <a:latin typeface="Poppins"/>
                <a:ea typeface="Poppins"/>
                <a:cs typeface="Poppins"/>
                <a:sym typeface="Poppins"/>
              </a:rPr>
              <a:t>Ungoverned “shadow APIs”</a:t>
            </a:r>
            <a:r>
              <a:rPr lang="en-US">
                <a:latin typeface="Poppins"/>
                <a:ea typeface="Poppins"/>
                <a:cs typeface="Poppins"/>
                <a:sym typeface="Poppins"/>
              </a:rPr>
              <a:t> - 68% of all participants knew that they had shadow APIs. - </a:t>
            </a:r>
            <a:r>
              <a:rPr lang="en-US" u="sng">
                <a:solidFill>
                  <a:schemeClr val="hlink"/>
                </a:solidFill>
                <a:latin typeface="Poppins"/>
                <a:ea typeface="Poppins"/>
                <a:cs typeface="Poppins"/>
                <a:sym typeface="Poppins"/>
                <a:hlinkClick r:id="rId2"/>
              </a:rPr>
              <a:t>State of API Security</a:t>
            </a:r>
            <a:r>
              <a:rPr lang="en-US">
                <a:solidFill>
                  <a:srgbClr val="072B55"/>
                </a:solidFill>
                <a:latin typeface="Poppins"/>
                <a:ea typeface="Poppins"/>
                <a:cs typeface="Poppins"/>
                <a:sym typeface="Poppins"/>
              </a:rPr>
              <a:t> by Imperva (2024)</a:t>
            </a:r>
            <a:endParaRPr>
              <a:solidFill>
                <a:srgbClr val="072B55"/>
              </a:solidFill>
              <a:latin typeface="Poppins"/>
              <a:ea typeface="Poppins"/>
              <a:cs typeface="Poppins"/>
              <a:sym typeface="Poppins"/>
            </a:endParaRPr>
          </a:p>
          <a:p>
            <a:pPr indent="-304800" lvl="0" marL="457200" rtl="0" algn="l">
              <a:lnSpc>
                <a:spcPct val="100000"/>
              </a:lnSpc>
              <a:spcBef>
                <a:spcPts val="0"/>
              </a:spcBef>
              <a:spcAft>
                <a:spcPts val="0"/>
              </a:spcAft>
              <a:buSzPts val="1200"/>
              <a:buFont typeface="Poppins"/>
              <a:buChar char="●"/>
            </a:pPr>
            <a:r>
              <a:rPr b="1" lang="en-US">
                <a:latin typeface="Poppins"/>
                <a:ea typeface="Poppins"/>
                <a:cs typeface="Poppins"/>
                <a:sym typeface="Poppins"/>
              </a:rPr>
              <a:t>Weak security compliance</a:t>
            </a:r>
            <a:r>
              <a:rPr lang="en-US">
                <a:latin typeface="Poppins"/>
                <a:ea typeface="Poppins"/>
                <a:cs typeface="Poppins"/>
                <a:sym typeface="Poppins"/>
              </a:rPr>
              <a:t> (comparison table of security compliance is included down in “The Boomi Difference” section</a:t>
            </a:r>
            <a:endParaRPr>
              <a:latin typeface="Poppins"/>
              <a:ea typeface="Poppins"/>
              <a:cs typeface="Poppins"/>
              <a:sym typeface="Poppins"/>
            </a:endParaRPr>
          </a:p>
          <a:p>
            <a:pPr indent="0" lvl="0" marL="0" rtl="0" algn="l">
              <a:lnSpc>
                <a:spcPct val="100000"/>
              </a:lnSpc>
              <a:spcBef>
                <a:spcPts val="0"/>
              </a:spcBef>
              <a:spcAft>
                <a:spcPts val="0"/>
              </a:spcAft>
              <a:buNone/>
            </a:pPr>
            <a:r>
              <a:t/>
            </a:r>
            <a:endParaRPr>
              <a:latin typeface="Poppins"/>
              <a:ea typeface="Poppins"/>
              <a:cs typeface="Poppins"/>
              <a:sym typeface="Poppins"/>
            </a:endParaRPr>
          </a:p>
          <a:p>
            <a:pPr indent="0" lvl="0" marL="0" rtl="0" algn="l">
              <a:lnSpc>
                <a:spcPct val="100000"/>
              </a:lnSpc>
              <a:spcBef>
                <a:spcPts val="0"/>
              </a:spcBef>
              <a:spcAft>
                <a:spcPts val="0"/>
              </a:spcAft>
              <a:buNone/>
            </a:pPr>
            <a:r>
              <a:t/>
            </a:r>
            <a:endParaRPr>
              <a:latin typeface="Poppins"/>
              <a:ea typeface="Poppins"/>
              <a:cs typeface="Poppins"/>
              <a:sym typeface="Poppins"/>
            </a:endParaRPr>
          </a:p>
          <a:p>
            <a:pPr indent="0" lvl="0" marL="0" rtl="0" algn="l">
              <a:lnSpc>
                <a:spcPct val="100000"/>
              </a:lnSpc>
              <a:spcBef>
                <a:spcPts val="0"/>
              </a:spcBef>
              <a:spcAft>
                <a:spcPts val="0"/>
              </a:spcAft>
              <a:buSzPts val="1400"/>
              <a:buNone/>
            </a:pPr>
            <a:r>
              <a:t/>
            </a:r>
            <a:endParaRPr>
              <a:latin typeface="Poppins"/>
              <a:ea typeface="Poppins"/>
              <a:cs typeface="Poppins"/>
              <a:sym typeface="Poppins"/>
            </a:endParaRPr>
          </a:p>
        </p:txBody>
      </p:sp>
      <p:sp>
        <p:nvSpPr>
          <p:cNvPr id="192" name="Google Shape;192;g3336819d4e2_3_7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3336819d4e2_6_5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This slide illustrates a common problem many organizations face: the accumulation of disparate integration and automation tools over time. This often happens as companies grow, acquire other businesses, or as different departments choose their own preferred solutions. While each tool might serve a specific purpose, the overall landscape becomes fragmented, leading to increased costs, complexity, and inefficiencies.</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As you can see, there are multiple tools for similar functions. This overlap creates redundancy and confusion. IT teams struggle to manage and maintain these various systems, leading to higher operational costs and slower response times. For example, a company might have multiple API management tools, each with its own unique interface and processes. This makes it difficult to establish consistent policies and security measures.</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Another challenge is that these disparate tools often don't integrate well with each other. This creates data silos and hinders the flow of information across the organization. As a result, businesses struggle to gain a holistic view of their operations and make data-driven decisions.</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In the following slides, we'll delve into the negative consequences of this digital sprawl and how Boomi provides a unified solution to address these challenges</a:t>
            </a:r>
            <a:endParaRPr/>
          </a:p>
        </p:txBody>
      </p:sp>
      <p:sp>
        <p:nvSpPr>
          <p:cNvPr id="207" name="Google Shape;207;g3336819d4e2_6_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3336819d4e2_6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0" i="0" lang="en-US" sz="1200" u="none" strike="noStrike">
                <a:solidFill>
                  <a:srgbClr val="000000"/>
                </a:solidFill>
                <a:latin typeface="Calibri"/>
                <a:ea typeface="Calibri"/>
                <a:cs typeface="Calibri"/>
                <a:sym typeface="Calibri"/>
              </a:rPr>
              <a:t>Digital </a:t>
            </a:r>
            <a:r>
              <a:rPr lang="en-US">
                <a:solidFill>
                  <a:srgbClr val="000000"/>
                </a:solidFill>
              </a:rPr>
              <a:t>Sprawl</a:t>
            </a:r>
            <a:r>
              <a:rPr b="0" i="0" lang="en-US" sz="1200" u="none" strike="noStrike">
                <a:solidFill>
                  <a:srgbClr val="000000"/>
                </a:solidFill>
                <a:latin typeface="Calibri"/>
                <a:ea typeface="Calibri"/>
                <a:cs typeface="Calibri"/>
                <a:sym typeface="Calibri"/>
              </a:rPr>
              <a:t> has accelerated growth of endpoints throughout the business to the point where it's a roadblock preventing businesses from achieving their AI and innovation goals.</a:t>
            </a:r>
            <a:endParaRPr b="0"/>
          </a:p>
          <a:p>
            <a:pPr indent="-228600" lvl="0" marL="457200" rtl="0" algn="l">
              <a:lnSpc>
                <a:spcPct val="100000"/>
              </a:lnSpc>
              <a:spcBef>
                <a:spcPts val="0"/>
              </a:spcBef>
              <a:spcAft>
                <a:spcPts val="0"/>
              </a:spcAft>
              <a:buSzPts val="1400"/>
              <a:buNone/>
            </a:pPr>
            <a:br>
              <a:rPr b="0" lang="en-US"/>
            </a:br>
            <a:r>
              <a:rPr b="0" i="0" lang="en-US" sz="1200" u="none" strike="noStrike">
                <a:solidFill>
                  <a:srgbClr val="000000"/>
                </a:solidFill>
                <a:latin typeface="Calibri"/>
                <a:ea typeface="Calibri"/>
                <a:cs typeface="Calibri"/>
                <a:sym typeface="Calibri"/>
              </a:rPr>
              <a:t>For integration and automation it used to be about </a:t>
            </a:r>
            <a:r>
              <a:rPr b="1" i="0" lang="en-US" sz="1200" u="none" strike="noStrike">
                <a:solidFill>
                  <a:srgbClr val="000000"/>
                </a:solidFill>
                <a:latin typeface="Calibri"/>
                <a:ea typeface="Calibri"/>
                <a:cs typeface="Calibri"/>
                <a:sym typeface="Calibri"/>
              </a:rPr>
              <a:t>application sprawl</a:t>
            </a:r>
            <a:r>
              <a:rPr b="0" i="0" lang="en-US" sz="1200" u="none" strike="noStrike">
                <a:solidFill>
                  <a:srgbClr val="000000"/>
                </a:solidFill>
                <a:latin typeface="Calibri"/>
                <a:ea typeface="Calibri"/>
                <a:cs typeface="Calibri"/>
                <a:sym typeface="Calibri"/>
              </a:rPr>
              <a:t>.  in the integration and automation area, that used the be the primary focus of sprawl with, the average Enterprise now having over 360 applications.</a:t>
            </a:r>
            <a:endParaRPr b="0"/>
          </a:p>
          <a:p>
            <a:pPr indent="-228600" lvl="0" marL="457200" rtl="0" algn="l">
              <a:lnSpc>
                <a:spcPct val="100000"/>
              </a:lnSpc>
              <a:spcBef>
                <a:spcPts val="0"/>
              </a:spcBef>
              <a:spcAft>
                <a:spcPts val="0"/>
              </a:spcAft>
              <a:buSzPts val="1400"/>
              <a:buNone/>
            </a:pPr>
            <a:br>
              <a:rPr b="0" lang="en-US"/>
            </a:br>
            <a:r>
              <a:rPr b="0" i="0" lang="en-US" sz="1200" u="none" strike="noStrike">
                <a:solidFill>
                  <a:srgbClr val="000000"/>
                </a:solidFill>
                <a:latin typeface="Calibri"/>
                <a:ea typeface="Calibri"/>
                <a:cs typeface="Calibri"/>
                <a:sym typeface="Calibri"/>
              </a:rPr>
              <a:t>But now, </a:t>
            </a:r>
            <a:r>
              <a:rPr b="1" i="0" lang="en-US" sz="1200" u="none" strike="noStrike">
                <a:solidFill>
                  <a:srgbClr val="000000"/>
                </a:solidFill>
                <a:latin typeface="Calibri"/>
                <a:ea typeface="Calibri"/>
                <a:cs typeface="Calibri"/>
                <a:sym typeface="Calibri"/>
              </a:rPr>
              <a:t>API sprawl</a:t>
            </a:r>
            <a:r>
              <a:rPr b="0" i="0" lang="en-US" sz="1200" u="none" strike="noStrike">
                <a:solidFill>
                  <a:srgbClr val="000000"/>
                </a:solidFill>
                <a:latin typeface="Calibri"/>
                <a:ea typeface="Calibri"/>
                <a:cs typeface="Calibri"/>
                <a:sym typeface="Calibri"/>
              </a:rPr>
              <a:t> has accelerated the requirement to gain control over a growing collection of APIs, now over </a:t>
            </a:r>
            <a:r>
              <a:rPr lang="en-US">
                <a:solidFill>
                  <a:srgbClr val="000000"/>
                </a:solidFill>
              </a:rPr>
              <a:t>600</a:t>
            </a:r>
            <a:r>
              <a:rPr b="0" i="0" lang="en-US" sz="1200" u="none" strike="noStrike">
                <a:solidFill>
                  <a:srgbClr val="000000"/>
                </a:solidFill>
                <a:latin typeface="Calibri"/>
                <a:ea typeface="Calibri"/>
                <a:cs typeface="Calibri"/>
                <a:sym typeface="Calibri"/>
              </a:rPr>
              <a:t> on average for enterprises, from your SaaS apps, your on-premise apps as well as what your Dev team is creating .  In addition to the growing number of APIs, the other API challenge is that there is also API Gateway sprawl.  It's no longer the case where businesses have just one API gateway such as AWS or Azure.  Now more and more Enterprises are having multiple gateways, resulting in a lack of visibility across the entire API ecosystem..  And finally…</a:t>
            </a:r>
            <a:endParaRPr b="0"/>
          </a:p>
          <a:p>
            <a:pPr indent="-228600" lvl="0" marL="457200" rtl="0" algn="l">
              <a:lnSpc>
                <a:spcPct val="100000"/>
              </a:lnSpc>
              <a:spcBef>
                <a:spcPts val="0"/>
              </a:spcBef>
              <a:spcAft>
                <a:spcPts val="0"/>
              </a:spcAft>
              <a:buSzPts val="1400"/>
              <a:buNone/>
            </a:pPr>
            <a:br>
              <a:rPr b="0" lang="en-US"/>
            </a:br>
            <a:r>
              <a:rPr b="1" i="0" lang="en-US" sz="1200" u="none" strike="noStrike">
                <a:solidFill>
                  <a:srgbClr val="000000"/>
                </a:solidFill>
                <a:latin typeface="Calibri"/>
                <a:ea typeface="Calibri"/>
                <a:cs typeface="Calibri"/>
                <a:sym typeface="Calibri"/>
              </a:rPr>
              <a:t>Data sprawl</a:t>
            </a:r>
            <a:r>
              <a:rPr b="0" i="0" lang="en-US" sz="1200" u="none" strike="noStrike">
                <a:solidFill>
                  <a:srgbClr val="000000"/>
                </a:solidFill>
                <a:latin typeface="Calibri"/>
                <a:ea typeface="Calibri"/>
                <a:cs typeface="Calibri"/>
                <a:sym typeface="Calibri"/>
              </a:rPr>
              <a:t>.  There's such concern about getting quality data out of AI we've all heard about GenAI hallucinations so it's important  that we get control over the data sprawl within our business, make sure that's cleansed and trusted data so we can use that to ensure we are integrating and automating on top of trusted data and this data and services can be accessed with APIs managed across a distributed API solution.</a:t>
            </a:r>
            <a:endParaRPr b="0" i="0" sz="1200" u="none" strike="noStrike">
              <a:solidFill>
                <a:srgbClr val="000000"/>
              </a:solidFill>
              <a:latin typeface="Calibri"/>
              <a:ea typeface="Calibri"/>
              <a:cs typeface="Calibri"/>
              <a:sym typeface="Calibri"/>
            </a:endParaRPr>
          </a:p>
          <a:p>
            <a:pPr indent="-228600" lvl="0" marL="457200" rtl="0" algn="l">
              <a:lnSpc>
                <a:spcPct val="100000"/>
              </a:lnSpc>
              <a:spcBef>
                <a:spcPts val="0"/>
              </a:spcBef>
              <a:spcAft>
                <a:spcPts val="0"/>
              </a:spcAft>
              <a:buSzPts val="1400"/>
              <a:buNone/>
            </a:pPr>
            <a:r>
              <a:t/>
            </a:r>
            <a:endParaRPr>
              <a:solidFill>
                <a:srgbClr val="000000"/>
              </a:solidFill>
            </a:endParaRPr>
          </a:p>
          <a:p>
            <a:pPr indent="-228600" lvl="0" marL="457200" rtl="0" algn="l">
              <a:lnSpc>
                <a:spcPct val="100000"/>
              </a:lnSpc>
              <a:spcBef>
                <a:spcPts val="0"/>
              </a:spcBef>
              <a:spcAft>
                <a:spcPts val="0"/>
              </a:spcAft>
              <a:buSzPts val="1400"/>
              <a:buNone/>
            </a:pPr>
            <a:r>
              <a:rPr lang="en-US">
                <a:solidFill>
                  <a:srgbClr val="000000"/>
                </a:solidFill>
              </a:rPr>
              <a:t>And finally, the incoming wave of AI sprawl:</a:t>
            </a:r>
            <a:endParaRPr>
              <a:solidFill>
                <a:srgbClr val="000000"/>
              </a:solidFill>
            </a:endParaRPr>
          </a:p>
          <a:p>
            <a:pPr indent="0" lvl="0" marL="228600" rtl="0" algn="l">
              <a:lnSpc>
                <a:spcPct val="100000"/>
              </a:lnSpc>
              <a:spcBef>
                <a:spcPts val="0"/>
              </a:spcBef>
              <a:spcAft>
                <a:spcPts val="0"/>
              </a:spcAft>
              <a:buSzPts val="1400"/>
              <a:buNone/>
            </a:pPr>
            <a:r>
              <a:rPr lang="en-US">
                <a:solidFill>
                  <a:srgbClr val="000000"/>
                </a:solidFill>
              </a:rPr>
              <a:t>	AI Sprawl: </a:t>
            </a:r>
            <a:r>
              <a:rPr b="1" lang="en-US">
                <a:latin typeface="Arial"/>
                <a:ea typeface="Arial"/>
                <a:cs typeface="Arial"/>
                <a:sym typeface="Arial"/>
              </a:rPr>
              <a:t>Key Factors Driving AI Agent Deployment Growth:</a:t>
            </a:r>
            <a:endParaRPr b="1">
              <a:latin typeface="Arial"/>
              <a:ea typeface="Arial"/>
              <a:cs typeface="Arial"/>
              <a:sym typeface="Arial"/>
            </a:endParaRPr>
          </a:p>
          <a:p>
            <a:pPr indent="0" lvl="0" marL="914400" rtl="0" algn="l">
              <a:lnSpc>
                <a:spcPct val="115000"/>
              </a:lnSpc>
              <a:spcBef>
                <a:spcPts val="0"/>
              </a:spcBef>
              <a:spcAft>
                <a:spcPts val="0"/>
              </a:spcAft>
              <a:buClr>
                <a:schemeClr val="dk1"/>
              </a:buClr>
              <a:buSzPts val="1100"/>
              <a:buFont typeface="Arial"/>
              <a:buNone/>
            </a:pPr>
            <a:r>
              <a:rPr lang="en-US">
                <a:latin typeface="Arial"/>
                <a:ea typeface="Arial"/>
                <a:cs typeface="Arial"/>
                <a:sym typeface="Arial"/>
              </a:rPr>
              <a:t>1. </a:t>
            </a:r>
            <a:r>
              <a:rPr b="1" lang="en-US">
                <a:latin typeface="Arial"/>
                <a:ea typeface="Arial"/>
                <a:cs typeface="Arial"/>
                <a:sym typeface="Arial"/>
              </a:rPr>
              <a:t>Current AI Adoption Trends</a:t>
            </a:r>
            <a:endParaRPr b="1">
              <a:latin typeface="Arial"/>
              <a:ea typeface="Arial"/>
              <a:cs typeface="Arial"/>
              <a:sym typeface="Arial"/>
            </a:endParaRPr>
          </a:p>
          <a:p>
            <a:pPr indent="0" lvl="0" marL="1371600" rtl="0" algn="l">
              <a:lnSpc>
                <a:spcPct val="115000"/>
              </a:lnSpc>
              <a:spcBef>
                <a:spcPts val="0"/>
              </a:spcBef>
              <a:spcAft>
                <a:spcPts val="0"/>
              </a:spcAft>
              <a:buClr>
                <a:schemeClr val="dk1"/>
              </a:buClr>
              <a:buSzPts val="1100"/>
              <a:buFont typeface="Arial"/>
              <a:buNone/>
            </a:pPr>
            <a:r>
              <a:rPr lang="en-US">
                <a:latin typeface="Arial"/>
                <a:ea typeface="Arial"/>
                <a:cs typeface="Arial"/>
                <a:sym typeface="Arial"/>
              </a:rPr>
              <a:t>·</a:t>
            </a:r>
            <a:r>
              <a:rPr lang="en-US" sz="700">
                <a:latin typeface="Times New Roman"/>
                <a:ea typeface="Times New Roman"/>
                <a:cs typeface="Times New Roman"/>
                <a:sym typeface="Times New Roman"/>
              </a:rPr>
              <a:t>  	</a:t>
            </a:r>
            <a:r>
              <a:rPr lang="en-US">
                <a:latin typeface="Arial"/>
                <a:ea typeface="Arial"/>
                <a:cs typeface="Arial"/>
                <a:sym typeface="Arial"/>
              </a:rPr>
              <a:t>As of 2024, enterprises already use AI in customer service, analytics, and automation.</a:t>
            </a:r>
            <a:endParaRPr>
              <a:latin typeface="Arial"/>
              <a:ea typeface="Arial"/>
              <a:cs typeface="Arial"/>
              <a:sym typeface="Arial"/>
            </a:endParaRPr>
          </a:p>
          <a:p>
            <a:pPr indent="0" lvl="0" marL="1371600" rtl="0" algn="l">
              <a:lnSpc>
                <a:spcPct val="115000"/>
              </a:lnSpc>
              <a:spcBef>
                <a:spcPts val="0"/>
              </a:spcBef>
              <a:spcAft>
                <a:spcPts val="0"/>
              </a:spcAft>
              <a:buClr>
                <a:schemeClr val="dk1"/>
              </a:buClr>
              <a:buSzPts val="1100"/>
              <a:buFont typeface="Arial"/>
              <a:buNone/>
            </a:pPr>
            <a:r>
              <a:rPr lang="en-US">
                <a:latin typeface="Arial"/>
                <a:ea typeface="Arial"/>
                <a:cs typeface="Arial"/>
                <a:sym typeface="Arial"/>
              </a:rPr>
              <a:t>·</a:t>
            </a:r>
            <a:r>
              <a:rPr lang="en-US" sz="700">
                <a:latin typeface="Times New Roman"/>
                <a:ea typeface="Times New Roman"/>
                <a:cs typeface="Times New Roman"/>
                <a:sym typeface="Times New Roman"/>
              </a:rPr>
              <a:t>  	</a:t>
            </a:r>
            <a:r>
              <a:rPr lang="en-US">
                <a:latin typeface="Arial"/>
                <a:ea typeface="Arial"/>
                <a:cs typeface="Arial"/>
                <a:sym typeface="Arial"/>
              </a:rPr>
              <a:t>The </a:t>
            </a:r>
            <a:r>
              <a:rPr b="1" lang="en-US">
                <a:latin typeface="Arial"/>
                <a:ea typeface="Arial"/>
                <a:cs typeface="Arial"/>
                <a:sym typeface="Arial"/>
              </a:rPr>
              <a:t>2023 McKinsey AI Report</a:t>
            </a:r>
            <a:r>
              <a:rPr lang="en-US">
                <a:latin typeface="Arial"/>
                <a:ea typeface="Arial"/>
                <a:cs typeface="Arial"/>
                <a:sym typeface="Arial"/>
              </a:rPr>
              <a:t> suggests a </a:t>
            </a:r>
            <a:r>
              <a:rPr b="1" lang="en-US">
                <a:latin typeface="Arial"/>
                <a:ea typeface="Arial"/>
                <a:cs typeface="Arial"/>
                <a:sym typeface="Arial"/>
              </a:rPr>
              <a:t>30-40% CAGR</a:t>
            </a:r>
            <a:r>
              <a:rPr lang="en-US">
                <a:latin typeface="Arial"/>
                <a:ea typeface="Arial"/>
                <a:cs typeface="Arial"/>
                <a:sym typeface="Arial"/>
              </a:rPr>
              <a:t> in AI-powered automation adoption.</a:t>
            </a:r>
            <a:endParaRPr>
              <a:latin typeface="Arial"/>
              <a:ea typeface="Arial"/>
              <a:cs typeface="Arial"/>
              <a:sym typeface="Arial"/>
            </a:endParaRPr>
          </a:p>
          <a:p>
            <a:pPr indent="0" lvl="0" marL="914400" rtl="0" algn="l">
              <a:lnSpc>
                <a:spcPct val="115000"/>
              </a:lnSpc>
              <a:spcBef>
                <a:spcPts val="0"/>
              </a:spcBef>
              <a:spcAft>
                <a:spcPts val="0"/>
              </a:spcAft>
              <a:buClr>
                <a:schemeClr val="dk1"/>
              </a:buClr>
              <a:buSzPts val="1100"/>
              <a:buFont typeface="Arial"/>
              <a:buNone/>
            </a:pPr>
            <a:r>
              <a:rPr lang="en-US">
                <a:latin typeface="Arial"/>
                <a:ea typeface="Arial"/>
                <a:cs typeface="Arial"/>
                <a:sym typeface="Arial"/>
              </a:rPr>
              <a:t>2. </a:t>
            </a:r>
            <a:r>
              <a:rPr b="1" lang="en-US">
                <a:latin typeface="Arial"/>
                <a:ea typeface="Arial"/>
                <a:cs typeface="Arial"/>
                <a:sym typeface="Arial"/>
              </a:rPr>
              <a:t>Gartner’s Projection</a:t>
            </a:r>
            <a:endParaRPr b="1">
              <a:latin typeface="Arial"/>
              <a:ea typeface="Arial"/>
              <a:cs typeface="Arial"/>
              <a:sym typeface="Arial"/>
            </a:endParaRPr>
          </a:p>
          <a:p>
            <a:pPr indent="457200" lvl="0" marL="914400" rtl="0" algn="l">
              <a:lnSpc>
                <a:spcPct val="115000"/>
              </a:lnSpc>
              <a:spcBef>
                <a:spcPts val="0"/>
              </a:spcBef>
              <a:spcAft>
                <a:spcPts val="0"/>
              </a:spcAft>
              <a:buClr>
                <a:schemeClr val="dk1"/>
              </a:buClr>
              <a:buSzPts val="1100"/>
              <a:buFont typeface="Arial"/>
              <a:buNone/>
            </a:pPr>
            <a:r>
              <a:rPr lang="en-US">
                <a:latin typeface="Arial"/>
                <a:ea typeface="Arial"/>
                <a:cs typeface="Arial"/>
                <a:sym typeface="Arial"/>
              </a:rPr>
              <a:t>By </a:t>
            </a:r>
            <a:r>
              <a:rPr b="1" lang="en-US">
                <a:latin typeface="Arial"/>
                <a:ea typeface="Arial"/>
                <a:cs typeface="Arial"/>
                <a:sym typeface="Arial"/>
              </a:rPr>
              <a:t>2028, 33% of enterprise software applications</a:t>
            </a:r>
            <a:r>
              <a:rPr lang="en-US">
                <a:latin typeface="Arial"/>
                <a:ea typeface="Arial"/>
                <a:cs typeface="Arial"/>
                <a:sym typeface="Arial"/>
              </a:rPr>
              <a:t> will include AI agents.</a:t>
            </a:r>
            <a:endParaRPr>
              <a:latin typeface="Arial"/>
              <a:ea typeface="Arial"/>
              <a:cs typeface="Arial"/>
              <a:sym typeface="Arial"/>
            </a:endParaRPr>
          </a:p>
          <a:p>
            <a:pPr indent="0" lvl="0" marL="1371600" rtl="0" algn="l">
              <a:lnSpc>
                <a:spcPct val="115000"/>
              </a:lnSpc>
              <a:spcBef>
                <a:spcPts val="0"/>
              </a:spcBef>
              <a:spcAft>
                <a:spcPts val="0"/>
              </a:spcAft>
              <a:buClr>
                <a:schemeClr val="dk1"/>
              </a:buClr>
              <a:buSzPts val="1100"/>
              <a:buFont typeface="Arial"/>
              <a:buNone/>
            </a:pPr>
            <a:r>
              <a:rPr lang="en-US">
                <a:latin typeface="Arial"/>
                <a:ea typeface="Arial"/>
                <a:cs typeface="Arial"/>
                <a:sym typeface="Arial"/>
              </a:rPr>
              <a:t>·</a:t>
            </a:r>
            <a:r>
              <a:rPr lang="en-US" sz="700">
                <a:latin typeface="Times New Roman"/>
                <a:ea typeface="Times New Roman"/>
                <a:cs typeface="Times New Roman"/>
                <a:sym typeface="Times New Roman"/>
              </a:rPr>
              <a:t>  	</a:t>
            </a:r>
            <a:r>
              <a:rPr lang="en-US">
                <a:latin typeface="Arial"/>
                <a:ea typeface="Arial"/>
                <a:cs typeface="Arial"/>
                <a:sym typeface="Arial"/>
              </a:rPr>
              <a:t>Large enterprises use </a:t>
            </a:r>
            <a:r>
              <a:rPr b="1" lang="en-US">
                <a:latin typeface="Arial"/>
                <a:ea typeface="Arial"/>
                <a:cs typeface="Arial"/>
                <a:sym typeface="Arial"/>
              </a:rPr>
              <a:t>hundreds of business applications</a:t>
            </a:r>
            <a:r>
              <a:rPr lang="en-US">
                <a:latin typeface="Arial"/>
                <a:ea typeface="Arial"/>
                <a:cs typeface="Arial"/>
                <a:sym typeface="Arial"/>
              </a:rPr>
              <a:t>, meaning a significant portion will be AI-enabled.</a:t>
            </a:r>
            <a:endParaRPr>
              <a:latin typeface="Arial"/>
              <a:ea typeface="Arial"/>
              <a:cs typeface="Arial"/>
              <a:sym typeface="Arial"/>
            </a:endParaRPr>
          </a:p>
          <a:p>
            <a:pPr indent="0" lvl="0" marL="914400" rtl="0" algn="l">
              <a:lnSpc>
                <a:spcPct val="115000"/>
              </a:lnSpc>
              <a:spcBef>
                <a:spcPts val="0"/>
              </a:spcBef>
              <a:spcAft>
                <a:spcPts val="0"/>
              </a:spcAft>
              <a:buClr>
                <a:schemeClr val="dk1"/>
              </a:buClr>
              <a:buSzPts val="1100"/>
              <a:buFont typeface="Arial"/>
              <a:buNone/>
            </a:pPr>
            <a:r>
              <a:rPr lang="en-US">
                <a:latin typeface="Arial"/>
                <a:ea typeface="Arial"/>
                <a:cs typeface="Arial"/>
                <a:sym typeface="Arial"/>
              </a:rPr>
              <a:t>3. </a:t>
            </a:r>
            <a:r>
              <a:rPr b="1" lang="en-US">
                <a:latin typeface="Arial"/>
                <a:ea typeface="Arial"/>
                <a:cs typeface="Arial"/>
                <a:sym typeface="Arial"/>
              </a:rPr>
              <a:t>Types of AI Agents Expected in Enterprises:</a:t>
            </a:r>
            <a:endParaRPr b="1">
              <a:latin typeface="Arial"/>
              <a:ea typeface="Arial"/>
              <a:cs typeface="Arial"/>
              <a:sym typeface="Arial"/>
            </a:endParaRPr>
          </a:p>
          <a:p>
            <a:pPr indent="0" lvl="0" marL="1371600" rtl="0" algn="l">
              <a:lnSpc>
                <a:spcPct val="115000"/>
              </a:lnSpc>
              <a:spcBef>
                <a:spcPts val="0"/>
              </a:spcBef>
              <a:spcAft>
                <a:spcPts val="0"/>
              </a:spcAft>
              <a:buClr>
                <a:schemeClr val="dk1"/>
              </a:buClr>
              <a:buSzPts val="1100"/>
              <a:buFont typeface="Arial"/>
              <a:buNone/>
            </a:pPr>
            <a:r>
              <a:rPr lang="en-US">
                <a:latin typeface="Arial"/>
                <a:ea typeface="Arial"/>
                <a:cs typeface="Arial"/>
                <a:sym typeface="Arial"/>
              </a:rPr>
              <a:t>·</a:t>
            </a:r>
            <a:r>
              <a:rPr lang="en-US" sz="700">
                <a:latin typeface="Times New Roman"/>
                <a:ea typeface="Times New Roman"/>
                <a:cs typeface="Times New Roman"/>
                <a:sym typeface="Times New Roman"/>
              </a:rPr>
              <a:t>  	</a:t>
            </a:r>
            <a:r>
              <a:rPr b="1" lang="en-US">
                <a:latin typeface="Arial"/>
                <a:ea typeface="Arial"/>
                <a:cs typeface="Arial"/>
                <a:sym typeface="Arial"/>
              </a:rPr>
              <a:t>Customer Support Agents</a:t>
            </a:r>
            <a:r>
              <a:rPr lang="en-US">
                <a:latin typeface="Arial"/>
                <a:ea typeface="Arial"/>
                <a:cs typeface="Arial"/>
                <a:sym typeface="Arial"/>
              </a:rPr>
              <a:t> (AI-powered chatbots, voice assistants)</a:t>
            </a:r>
            <a:endParaRPr>
              <a:latin typeface="Arial"/>
              <a:ea typeface="Arial"/>
              <a:cs typeface="Arial"/>
              <a:sym typeface="Arial"/>
            </a:endParaRPr>
          </a:p>
          <a:p>
            <a:pPr indent="0" lvl="0" marL="1371600" rtl="0" algn="l">
              <a:lnSpc>
                <a:spcPct val="115000"/>
              </a:lnSpc>
              <a:spcBef>
                <a:spcPts val="0"/>
              </a:spcBef>
              <a:spcAft>
                <a:spcPts val="0"/>
              </a:spcAft>
              <a:buClr>
                <a:schemeClr val="dk1"/>
              </a:buClr>
              <a:buSzPts val="1100"/>
              <a:buFont typeface="Arial"/>
              <a:buNone/>
            </a:pPr>
            <a:r>
              <a:rPr lang="en-US">
                <a:latin typeface="Arial"/>
                <a:ea typeface="Arial"/>
                <a:cs typeface="Arial"/>
                <a:sym typeface="Arial"/>
              </a:rPr>
              <a:t>·</a:t>
            </a:r>
            <a:r>
              <a:rPr lang="en-US" sz="700">
                <a:latin typeface="Times New Roman"/>
                <a:ea typeface="Times New Roman"/>
                <a:cs typeface="Times New Roman"/>
                <a:sym typeface="Times New Roman"/>
              </a:rPr>
              <a:t>  	</a:t>
            </a:r>
            <a:r>
              <a:rPr b="1" lang="en-US">
                <a:latin typeface="Arial"/>
                <a:ea typeface="Arial"/>
                <a:cs typeface="Arial"/>
                <a:sym typeface="Arial"/>
              </a:rPr>
              <a:t>IT &amp; Security Agents</a:t>
            </a:r>
            <a:r>
              <a:rPr lang="en-US">
                <a:latin typeface="Arial"/>
                <a:ea typeface="Arial"/>
                <a:cs typeface="Arial"/>
                <a:sym typeface="Arial"/>
              </a:rPr>
              <a:t> (AI for monitoring, cybersecurity response)</a:t>
            </a:r>
            <a:endParaRPr>
              <a:latin typeface="Arial"/>
              <a:ea typeface="Arial"/>
              <a:cs typeface="Arial"/>
              <a:sym typeface="Arial"/>
            </a:endParaRPr>
          </a:p>
          <a:p>
            <a:pPr indent="0" lvl="0" marL="1371600" rtl="0" algn="l">
              <a:lnSpc>
                <a:spcPct val="115000"/>
              </a:lnSpc>
              <a:spcBef>
                <a:spcPts val="0"/>
              </a:spcBef>
              <a:spcAft>
                <a:spcPts val="0"/>
              </a:spcAft>
              <a:buClr>
                <a:schemeClr val="dk1"/>
              </a:buClr>
              <a:buSzPts val="1100"/>
              <a:buFont typeface="Arial"/>
              <a:buNone/>
            </a:pPr>
            <a:r>
              <a:rPr lang="en-US">
                <a:latin typeface="Arial"/>
                <a:ea typeface="Arial"/>
                <a:cs typeface="Arial"/>
                <a:sym typeface="Arial"/>
              </a:rPr>
              <a:t>·</a:t>
            </a:r>
            <a:r>
              <a:rPr lang="en-US" sz="700">
                <a:latin typeface="Times New Roman"/>
                <a:ea typeface="Times New Roman"/>
                <a:cs typeface="Times New Roman"/>
                <a:sym typeface="Times New Roman"/>
              </a:rPr>
              <a:t>  	</a:t>
            </a:r>
            <a:r>
              <a:rPr b="1" lang="en-US">
                <a:latin typeface="Arial"/>
                <a:ea typeface="Arial"/>
                <a:cs typeface="Arial"/>
                <a:sym typeface="Arial"/>
              </a:rPr>
              <a:t>Marketing &amp; Sales Agents</a:t>
            </a:r>
            <a:r>
              <a:rPr lang="en-US">
                <a:latin typeface="Arial"/>
                <a:ea typeface="Arial"/>
                <a:cs typeface="Arial"/>
                <a:sym typeface="Arial"/>
              </a:rPr>
              <a:t> (AI-driven personalization, automated outreach)</a:t>
            </a:r>
            <a:endParaRPr>
              <a:latin typeface="Arial"/>
              <a:ea typeface="Arial"/>
              <a:cs typeface="Arial"/>
              <a:sym typeface="Arial"/>
            </a:endParaRPr>
          </a:p>
          <a:p>
            <a:pPr indent="0" lvl="0" marL="1371600" rtl="0" algn="l">
              <a:lnSpc>
                <a:spcPct val="115000"/>
              </a:lnSpc>
              <a:spcBef>
                <a:spcPts val="0"/>
              </a:spcBef>
              <a:spcAft>
                <a:spcPts val="0"/>
              </a:spcAft>
              <a:buClr>
                <a:schemeClr val="dk1"/>
              </a:buClr>
              <a:buSzPts val="1100"/>
              <a:buFont typeface="Arial"/>
              <a:buNone/>
            </a:pPr>
            <a:r>
              <a:rPr lang="en-US">
                <a:latin typeface="Arial"/>
                <a:ea typeface="Arial"/>
                <a:cs typeface="Arial"/>
                <a:sym typeface="Arial"/>
              </a:rPr>
              <a:t>·</a:t>
            </a:r>
            <a:r>
              <a:rPr lang="en-US" sz="700">
                <a:latin typeface="Times New Roman"/>
                <a:ea typeface="Times New Roman"/>
                <a:cs typeface="Times New Roman"/>
                <a:sym typeface="Times New Roman"/>
              </a:rPr>
              <a:t>  	</a:t>
            </a:r>
            <a:r>
              <a:rPr b="1" lang="en-US">
                <a:latin typeface="Arial"/>
                <a:ea typeface="Arial"/>
                <a:cs typeface="Arial"/>
                <a:sym typeface="Arial"/>
              </a:rPr>
              <a:t>Finance &amp; HR Agents</a:t>
            </a:r>
            <a:r>
              <a:rPr lang="en-US">
                <a:latin typeface="Arial"/>
                <a:ea typeface="Arial"/>
                <a:cs typeface="Arial"/>
                <a:sym typeface="Arial"/>
              </a:rPr>
              <a:t> (automated decision-making, document processing)</a:t>
            </a:r>
            <a:endParaRPr>
              <a:latin typeface="Arial"/>
              <a:ea typeface="Arial"/>
              <a:cs typeface="Arial"/>
              <a:sym typeface="Arial"/>
            </a:endParaRPr>
          </a:p>
          <a:p>
            <a:pPr indent="0" lvl="0" marL="1371600" rtl="0" algn="l">
              <a:lnSpc>
                <a:spcPct val="115000"/>
              </a:lnSpc>
              <a:spcBef>
                <a:spcPts val="0"/>
              </a:spcBef>
              <a:spcAft>
                <a:spcPts val="0"/>
              </a:spcAft>
              <a:buClr>
                <a:schemeClr val="dk1"/>
              </a:buClr>
              <a:buSzPts val="1100"/>
              <a:buFont typeface="Arial"/>
              <a:buNone/>
            </a:pPr>
            <a:r>
              <a:rPr lang="en-US">
                <a:latin typeface="Arial"/>
                <a:ea typeface="Arial"/>
                <a:cs typeface="Arial"/>
                <a:sym typeface="Arial"/>
              </a:rPr>
              <a:t>·</a:t>
            </a:r>
            <a:r>
              <a:rPr lang="en-US" sz="700">
                <a:latin typeface="Times New Roman"/>
                <a:ea typeface="Times New Roman"/>
                <a:cs typeface="Times New Roman"/>
                <a:sym typeface="Times New Roman"/>
              </a:rPr>
              <a:t>  	</a:t>
            </a:r>
            <a:r>
              <a:rPr b="1" lang="en-US">
                <a:latin typeface="Arial"/>
                <a:ea typeface="Arial"/>
                <a:cs typeface="Arial"/>
                <a:sym typeface="Arial"/>
              </a:rPr>
              <a:t>Supply Chain &amp; Operations Agents</a:t>
            </a:r>
            <a:r>
              <a:rPr lang="en-US">
                <a:latin typeface="Arial"/>
                <a:ea typeface="Arial"/>
                <a:cs typeface="Arial"/>
                <a:sym typeface="Arial"/>
              </a:rPr>
              <a:t> (predictive logistics, AI inventory management)</a:t>
            </a:r>
            <a:endParaRPr>
              <a:latin typeface="Arial"/>
              <a:ea typeface="Arial"/>
              <a:cs typeface="Arial"/>
              <a:sym typeface="Arial"/>
            </a:endParaRPr>
          </a:p>
          <a:p>
            <a:pPr indent="0" lvl="0" marL="914400" rtl="0" algn="l">
              <a:lnSpc>
                <a:spcPct val="115000"/>
              </a:lnSpc>
              <a:spcBef>
                <a:spcPts val="0"/>
              </a:spcBef>
              <a:spcAft>
                <a:spcPts val="0"/>
              </a:spcAft>
              <a:buClr>
                <a:schemeClr val="dk1"/>
              </a:buClr>
              <a:buSzPts val="1100"/>
              <a:buFont typeface="Arial"/>
              <a:buNone/>
            </a:pPr>
            <a:r>
              <a:rPr lang="en-US">
                <a:latin typeface="Arial"/>
                <a:ea typeface="Arial"/>
                <a:cs typeface="Arial"/>
                <a:sym typeface="Arial"/>
              </a:rPr>
              <a:t>4. </a:t>
            </a:r>
            <a:r>
              <a:rPr b="1" lang="en-US">
                <a:latin typeface="Arial"/>
                <a:ea typeface="Arial"/>
                <a:cs typeface="Arial"/>
                <a:sym typeface="Arial"/>
              </a:rPr>
              <a:t>Enterprise Size &amp; AI Agent Growth by 2028:</a:t>
            </a:r>
            <a:endParaRPr b="1">
              <a:latin typeface="Arial"/>
              <a:ea typeface="Arial"/>
              <a:cs typeface="Arial"/>
              <a:sym typeface="Arial"/>
            </a:endParaRPr>
          </a:p>
          <a:p>
            <a:pPr indent="0" lvl="0" marL="1371600" rtl="0" algn="l">
              <a:lnSpc>
                <a:spcPct val="115000"/>
              </a:lnSpc>
              <a:spcBef>
                <a:spcPts val="0"/>
              </a:spcBef>
              <a:spcAft>
                <a:spcPts val="0"/>
              </a:spcAft>
              <a:buClr>
                <a:schemeClr val="dk1"/>
              </a:buClr>
              <a:buSzPts val="1100"/>
              <a:buFont typeface="Arial"/>
              <a:buNone/>
            </a:pPr>
            <a:r>
              <a:rPr lang="en-US">
                <a:latin typeface="Arial"/>
                <a:ea typeface="Arial"/>
                <a:cs typeface="Arial"/>
                <a:sym typeface="Arial"/>
              </a:rPr>
              <a:t>·</a:t>
            </a:r>
            <a:r>
              <a:rPr lang="en-US" sz="700">
                <a:latin typeface="Times New Roman"/>
                <a:ea typeface="Times New Roman"/>
                <a:cs typeface="Times New Roman"/>
                <a:sym typeface="Times New Roman"/>
              </a:rPr>
              <a:t>  	</a:t>
            </a:r>
            <a:r>
              <a:rPr lang="en-US">
                <a:latin typeface="Arial"/>
                <a:ea typeface="Arial"/>
                <a:cs typeface="Arial"/>
                <a:sym typeface="Arial"/>
              </a:rPr>
              <a:t>Small to Medium Enterprises (SMEs): Likely 10-50 AI agents</a:t>
            </a:r>
            <a:endParaRPr>
              <a:latin typeface="Arial"/>
              <a:ea typeface="Arial"/>
              <a:cs typeface="Arial"/>
              <a:sym typeface="Arial"/>
            </a:endParaRPr>
          </a:p>
          <a:p>
            <a:pPr indent="0" lvl="0" marL="1371600" rtl="0" algn="l">
              <a:lnSpc>
                <a:spcPct val="115000"/>
              </a:lnSpc>
              <a:spcBef>
                <a:spcPts val="0"/>
              </a:spcBef>
              <a:spcAft>
                <a:spcPts val="0"/>
              </a:spcAft>
              <a:buClr>
                <a:schemeClr val="dk1"/>
              </a:buClr>
              <a:buSzPts val="1100"/>
              <a:buFont typeface="Arial"/>
              <a:buNone/>
            </a:pPr>
            <a:r>
              <a:rPr lang="en-US">
                <a:latin typeface="Arial"/>
                <a:ea typeface="Arial"/>
                <a:cs typeface="Arial"/>
                <a:sym typeface="Arial"/>
              </a:rPr>
              <a:t>·</a:t>
            </a:r>
            <a:r>
              <a:rPr lang="en-US" sz="700">
                <a:latin typeface="Times New Roman"/>
                <a:ea typeface="Times New Roman"/>
                <a:cs typeface="Times New Roman"/>
                <a:sym typeface="Times New Roman"/>
              </a:rPr>
              <a:t>  	</a:t>
            </a:r>
            <a:r>
              <a:rPr b="1" lang="en-US">
                <a:latin typeface="Arial"/>
                <a:ea typeface="Arial"/>
                <a:cs typeface="Arial"/>
                <a:sym typeface="Arial"/>
              </a:rPr>
              <a:t>Large Enterprises</a:t>
            </a:r>
            <a:r>
              <a:rPr lang="en-US">
                <a:latin typeface="Arial"/>
                <a:ea typeface="Arial"/>
                <a:cs typeface="Arial"/>
                <a:sym typeface="Arial"/>
              </a:rPr>
              <a:t>: Likely </a:t>
            </a:r>
            <a:r>
              <a:rPr b="1" lang="en-US">
                <a:latin typeface="Arial"/>
                <a:ea typeface="Arial"/>
                <a:cs typeface="Arial"/>
                <a:sym typeface="Arial"/>
              </a:rPr>
              <a:t>100-500 AI agents</a:t>
            </a:r>
            <a:endParaRPr b="1">
              <a:latin typeface="Arial"/>
              <a:ea typeface="Arial"/>
              <a:cs typeface="Arial"/>
              <a:sym typeface="Arial"/>
            </a:endParaRPr>
          </a:p>
          <a:p>
            <a:pPr indent="0" lvl="0" marL="1371600" rtl="0" algn="l">
              <a:lnSpc>
                <a:spcPct val="115000"/>
              </a:lnSpc>
              <a:spcBef>
                <a:spcPts val="0"/>
              </a:spcBef>
              <a:spcAft>
                <a:spcPts val="0"/>
              </a:spcAft>
              <a:buClr>
                <a:schemeClr val="dk1"/>
              </a:buClr>
              <a:buSzPts val="1100"/>
              <a:buFont typeface="Arial"/>
              <a:buNone/>
            </a:pPr>
            <a:r>
              <a:rPr lang="en-US">
                <a:latin typeface="Arial"/>
                <a:ea typeface="Arial"/>
                <a:cs typeface="Arial"/>
                <a:sym typeface="Arial"/>
              </a:rPr>
              <a:t>·</a:t>
            </a:r>
            <a:r>
              <a:rPr lang="en-US" sz="700">
                <a:latin typeface="Times New Roman"/>
                <a:ea typeface="Times New Roman"/>
                <a:cs typeface="Times New Roman"/>
                <a:sym typeface="Times New Roman"/>
              </a:rPr>
              <a:t>  	</a:t>
            </a:r>
            <a:r>
              <a:rPr lang="en-US">
                <a:latin typeface="Arial"/>
                <a:ea typeface="Arial"/>
                <a:cs typeface="Arial"/>
                <a:sym typeface="Arial"/>
              </a:rPr>
              <a:t>Tech-Forward Enterprises (AI leaders): Could exceed 1,000 AI agents</a:t>
            </a:r>
            <a:endParaRPr>
              <a:latin typeface="Arial"/>
              <a:ea typeface="Arial"/>
              <a:cs typeface="Arial"/>
              <a:sym typeface="Arial"/>
            </a:endParaRPr>
          </a:p>
          <a:p>
            <a:pPr indent="0" lvl="0" marL="228600" rtl="0" algn="l">
              <a:lnSpc>
                <a:spcPct val="100000"/>
              </a:lnSpc>
              <a:spcBef>
                <a:spcPts val="0"/>
              </a:spcBef>
              <a:spcAft>
                <a:spcPts val="0"/>
              </a:spcAft>
              <a:buSzPts val="1400"/>
              <a:buNone/>
            </a:pPr>
            <a:r>
              <a:t/>
            </a:r>
            <a:endParaRPr>
              <a:solidFill>
                <a:srgbClr val="000000"/>
              </a:solidFill>
            </a:endParaRPr>
          </a:p>
          <a:p>
            <a:pPr indent="-228600" lvl="0" marL="457200" marR="0" rtl="0" algn="l">
              <a:lnSpc>
                <a:spcPct val="100000"/>
              </a:lnSpc>
              <a:spcBef>
                <a:spcPts val="0"/>
              </a:spcBef>
              <a:spcAft>
                <a:spcPts val="0"/>
              </a:spcAft>
              <a:buSzPts val="1400"/>
              <a:buNone/>
            </a:pPr>
            <a:br>
              <a:rPr b="0" lang="en-US"/>
            </a:br>
            <a:br>
              <a:rPr b="0" lang="en-US"/>
            </a:br>
            <a:endParaRPr/>
          </a:p>
          <a:p>
            <a:pPr indent="0" lvl="0" marL="0" rtl="0" algn="l">
              <a:lnSpc>
                <a:spcPct val="100000"/>
              </a:lnSpc>
              <a:spcBef>
                <a:spcPts val="0"/>
              </a:spcBef>
              <a:spcAft>
                <a:spcPts val="0"/>
              </a:spcAft>
              <a:buSzPts val="1400"/>
              <a:buNone/>
            </a:pPr>
            <a:r>
              <a:t/>
            </a:r>
            <a:endParaRPr/>
          </a:p>
        </p:txBody>
      </p:sp>
      <p:sp>
        <p:nvSpPr>
          <p:cNvPr id="261" name="Google Shape;261;g3336819d4e2_6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g32f9cc66e66_0_84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2" name="Google Shape;312;g32f9cc66e66_0_8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g3336819d4e2_3_11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7" name="Google Shape;317;g3336819d4e2_3_11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Arial"/>
              <a:buNone/>
            </a:pPr>
            <a:r>
              <a:t/>
            </a:r>
            <a:endParaRPr>
              <a:solidFill>
                <a:srgbClr val="222222"/>
              </a:solidFill>
              <a:latin typeface="Arial"/>
              <a:ea typeface="Arial"/>
              <a:cs typeface="Arial"/>
              <a:sym typeface="Arial"/>
            </a:endParaRPr>
          </a:p>
          <a:p>
            <a:pPr indent="0" lvl="0" marL="0" rtl="0" algn="l">
              <a:lnSpc>
                <a:spcPct val="100000"/>
              </a:lnSpc>
              <a:spcBef>
                <a:spcPts val="0"/>
              </a:spcBef>
              <a:spcAft>
                <a:spcPts val="0"/>
              </a:spcAft>
              <a:buNone/>
            </a:pPr>
            <a:r>
              <a:rPr lang="en-US">
                <a:solidFill>
                  <a:srgbClr val="222222"/>
                </a:solidFill>
                <a:latin typeface="Arial"/>
                <a:ea typeface="Arial"/>
                <a:cs typeface="Arial"/>
                <a:sym typeface="Arial"/>
              </a:rPr>
              <a:t>The solution is a unified platform to connect everything.  Bringing together the 4 key pillars required for AI-driven automation.</a:t>
            </a:r>
            <a:endParaRPr sz="1600">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sz="1600">
              <a:latin typeface="Arial"/>
              <a:ea typeface="Arial"/>
              <a:cs typeface="Arial"/>
              <a:sym typeface="Arial"/>
            </a:endParaRPr>
          </a:p>
        </p:txBody>
      </p:sp>
      <p:sp>
        <p:nvSpPr>
          <p:cNvPr id="318" name="Google Shape;318;g3336819d4e2_3_11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g32f34cdd953_0_10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US">
                <a:latin typeface="Arial"/>
                <a:ea typeface="Arial"/>
                <a:cs typeface="Arial"/>
                <a:sym typeface="Arial"/>
              </a:rPr>
              <a:t>This is the Boomi Enterprise Platform…</a:t>
            </a:r>
            <a:r>
              <a:rPr b="1" lang="en-US">
                <a:latin typeface="Arial"/>
                <a:ea typeface="Arial"/>
                <a:cs typeface="Arial"/>
                <a:sym typeface="Arial"/>
              </a:rPr>
              <a:t>the one platform businesses need to thrive in the era of AI-driven automation</a:t>
            </a:r>
            <a:r>
              <a:rPr lang="en-US">
                <a:latin typeface="Arial"/>
                <a:ea typeface="Arial"/>
                <a:cs typeface="Arial"/>
                <a:sym typeface="Arial"/>
              </a:rPr>
              <a:t>. Customers can integrate applications, data, APIs, and even AI Agents. While it provides end to end capabilities, you can start wherever you need:</a:t>
            </a:r>
            <a:endParaRPr>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t/>
            </a:r>
            <a:endParaRPr>
              <a:latin typeface="Arial"/>
              <a:ea typeface="Arial"/>
              <a:cs typeface="Arial"/>
              <a:sym typeface="Arial"/>
            </a:endParaRPr>
          </a:p>
          <a:p>
            <a:pPr indent="-317500" lvl="0" marL="457200" rtl="0" algn="l">
              <a:lnSpc>
                <a:spcPct val="115000"/>
              </a:lnSpc>
              <a:spcBef>
                <a:spcPts val="0"/>
              </a:spcBef>
              <a:spcAft>
                <a:spcPts val="0"/>
              </a:spcAft>
              <a:buSzPts val="1400"/>
              <a:buFont typeface="Arial"/>
              <a:buChar char="●"/>
            </a:pPr>
            <a:r>
              <a:rPr b="1" lang="en-US">
                <a:latin typeface="Arial"/>
                <a:ea typeface="Arial"/>
                <a:cs typeface="Arial"/>
                <a:sym typeface="Arial"/>
              </a:rPr>
              <a:t>Integration and Automation</a:t>
            </a:r>
            <a:r>
              <a:rPr lang="en-US">
                <a:latin typeface="Arial"/>
                <a:ea typeface="Arial"/>
                <a:cs typeface="Arial"/>
                <a:sym typeface="Arial"/>
              </a:rPr>
              <a:t> is the foundation for creating frictionless processes that span applications by providing prebuilt connectivity and intelligent workflows. And, as the pace of agentic AI continues to accelerate, it’s critical to have a platform that can easily incorporate agents into existing and new business process automations without barriers.</a:t>
            </a:r>
            <a:endParaRPr>
              <a:latin typeface="Arial"/>
              <a:ea typeface="Arial"/>
              <a:cs typeface="Arial"/>
              <a:sym typeface="Arial"/>
            </a:endParaRPr>
          </a:p>
          <a:p>
            <a:pPr indent="0" lvl="0" marL="0" rtl="0" algn="l">
              <a:lnSpc>
                <a:spcPct val="115000"/>
              </a:lnSpc>
              <a:spcBef>
                <a:spcPts val="0"/>
              </a:spcBef>
              <a:spcAft>
                <a:spcPts val="0"/>
              </a:spcAft>
              <a:buNone/>
            </a:pPr>
            <a:r>
              <a:t/>
            </a:r>
            <a:endParaRPr>
              <a:latin typeface="Arial"/>
              <a:ea typeface="Arial"/>
              <a:cs typeface="Arial"/>
              <a:sym typeface="Arial"/>
            </a:endParaRPr>
          </a:p>
          <a:p>
            <a:pPr indent="-317500" lvl="0" marL="457200" rtl="0" algn="l">
              <a:lnSpc>
                <a:spcPct val="115000"/>
              </a:lnSpc>
              <a:spcBef>
                <a:spcPts val="0"/>
              </a:spcBef>
              <a:spcAft>
                <a:spcPts val="0"/>
              </a:spcAft>
              <a:buSzPts val="1400"/>
              <a:buFont typeface="Arial"/>
              <a:buChar char="●"/>
            </a:pPr>
            <a:r>
              <a:rPr lang="en-US">
                <a:latin typeface="Arial"/>
                <a:ea typeface="Arial"/>
                <a:cs typeface="Arial"/>
                <a:sym typeface="Arial"/>
              </a:rPr>
              <a:t>Historically, </a:t>
            </a:r>
            <a:r>
              <a:rPr b="1" lang="en-US">
                <a:latin typeface="Arial"/>
                <a:ea typeface="Arial"/>
                <a:cs typeface="Arial"/>
                <a:sym typeface="Arial"/>
              </a:rPr>
              <a:t>Data Management</a:t>
            </a:r>
            <a:r>
              <a:rPr lang="en-US">
                <a:latin typeface="Arial"/>
                <a:ea typeface="Arial"/>
                <a:cs typeface="Arial"/>
                <a:sym typeface="Arial"/>
              </a:rPr>
              <a:t> was seen as separate from application integration and automation. But in the AI era, it’s more critical than ever to make data management a core part of ensuring the data you integrate and automate is trusted and reliable.</a:t>
            </a:r>
            <a:endParaRPr>
              <a:latin typeface="Arial"/>
              <a:ea typeface="Arial"/>
              <a:cs typeface="Arial"/>
              <a:sym typeface="Arial"/>
            </a:endParaRPr>
          </a:p>
          <a:p>
            <a:pPr indent="0" lvl="0" marL="0" rtl="0" algn="l">
              <a:lnSpc>
                <a:spcPct val="115000"/>
              </a:lnSpc>
              <a:spcBef>
                <a:spcPts val="0"/>
              </a:spcBef>
              <a:spcAft>
                <a:spcPts val="0"/>
              </a:spcAft>
              <a:buNone/>
            </a:pPr>
            <a:r>
              <a:t/>
            </a:r>
            <a:endParaRPr>
              <a:latin typeface="Arial"/>
              <a:ea typeface="Arial"/>
              <a:cs typeface="Arial"/>
              <a:sym typeface="Arial"/>
            </a:endParaRPr>
          </a:p>
          <a:p>
            <a:pPr indent="-317500" lvl="0" marL="457200" rtl="0" algn="l">
              <a:lnSpc>
                <a:spcPct val="115000"/>
              </a:lnSpc>
              <a:spcBef>
                <a:spcPts val="0"/>
              </a:spcBef>
              <a:spcAft>
                <a:spcPts val="0"/>
              </a:spcAft>
              <a:buSzPts val="1400"/>
              <a:buFont typeface="Arial"/>
              <a:buChar char="●"/>
            </a:pPr>
            <a:r>
              <a:rPr b="1" lang="en-US">
                <a:latin typeface="Arial"/>
                <a:ea typeface="Arial"/>
                <a:cs typeface="Arial"/>
                <a:sym typeface="Arial"/>
              </a:rPr>
              <a:t>APIs</a:t>
            </a:r>
            <a:r>
              <a:rPr lang="en-US">
                <a:latin typeface="Arial"/>
                <a:ea typeface="Arial"/>
                <a:cs typeface="Arial"/>
                <a:sym typeface="Arial"/>
              </a:rPr>
              <a:t> play a critical role in the AI era by enabling seamless access to data, models and services across applications and platforms. With the explosion of APIs it’s critical to have a cloud-scale</a:t>
            </a:r>
            <a:r>
              <a:rPr b="1" lang="en-US">
                <a:latin typeface="Arial"/>
                <a:ea typeface="Arial"/>
                <a:cs typeface="Arial"/>
                <a:sym typeface="Arial"/>
              </a:rPr>
              <a:t> API Management</a:t>
            </a:r>
            <a:r>
              <a:rPr lang="en-US">
                <a:latin typeface="Arial"/>
                <a:ea typeface="Arial"/>
                <a:cs typeface="Arial"/>
                <a:sym typeface="Arial"/>
              </a:rPr>
              <a:t> solution that helps discover and govern all APIs and is accessible to the same team providing integration, automation, and data management. </a:t>
            </a:r>
            <a:endParaRPr>
              <a:latin typeface="Arial"/>
              <a:ea typeface="Arial"/>
              <a:cs typeface="Arial"/>
              <a:sym typeface="Arial"/>
            </a:endParaRPr>
          </a:p>
          <a:p>
            <a:pPr indent="0" lvl="0" marL="0" rtl="0" algn="l">
              <a:lnSpc>
                <a:spcPct val="115000"/>
              </a:lnSpc>
              <a:spcBef>
                <a:spcPts val="0"/>
              </a:spcBef>
              <a:spcAft>
                <a:spcPts val="0"/>
              </a:spcAft>
              <a:buNone/>
            </a:pPr>
            <a:r>
              <a:t/>
            </a:r>
            <a:endParaRPr>
              <a:latin typeface="Arial"/>
              <a:ea typeface="Arial"/>
              <a:cs typeface="Arial"/>
              <a:sym typeface="Arial"/>
            </a:endParaRPr>
          </a:p>
          <a:p>
            <a:pPr indent="-317500" lvl="0" marL="457200" rtl="0" algn="l">
              <a:lnSpc>
                <a:spcPct val="115000"/>
              </a:lnSpc>
              <a:spcBef>
                <a:spcPts val="0"/>
              </a:spcBef>
              <a:spcAft>
                <a:spcPts val="0"/>
              </a:spcAft>
              <a:buSzPts val="1400"/>
              <a:buFont typeface="Arial"/>
              <a:buChar char="●"/>
            </a:pPr>
            <a:r>
              <a:rPr lang="en-US">
                <a:latin typeface="Arial"/>
                <a:ea typeface="Arial"/>
                <a:cs typeface="Arial"/>
                <a:sym typeface="Arial"/>
              </a:rPr>
              <a:t>And finally, most companies are in the early stages of building and deploying AI agents. As this trend accelerates, agent sprawl will occur if left unchecked. Boomi’s </a:t>
            </a:r>
            <a:r>
              <a:rPr b="1" lang="en-US">
                <a:latin typeface="Arial"/>
                <a:ea typeface="Arial"/>
                <a:cs typeface="Arial"/>
                <a:sym typeface="Arial"/>
              </a:rPr>
              <a:t>AI Management </a:t>
            </a:r>
            <a:r>
              <a:rPr lang="en-US">
                <a:latin typeface="Arial"/>
                <a:ea typeface="Arial"/>
                <a:cs typeface="Arial"/>
                <a:sym typeface="Arial"/>
              </a:rPr>
              <a:t>solution prevents AI agent chaos by providing orchestration and governance of all AI agents - from Boomi and beyond</a:t>
            </a:r>
            <a:endParaRPr>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t/>
            </a:r>
            <a:endParaRPr>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US">
                <a:latin typeface="Arial"/>
                <a:ea typeface="Arial"/>
                <a:cs typeface="Arial"/>
                <a:sym typeface="Arial"/>
              </a:rPr>
              <a:t>To drive hyperproductivity, the platform includes </a:t>
            </a:r>
            <a:r>
              <a:rPr b="1" lang="en-US">
                <a:latin typeface="Arial"/>
                <a:ea typeface="Arial"/>
                <a:cs typeface="Arial"/>
                <a:sym typeface="Arial"/>
              </a:rPr>
              <a:t>built-in AI Agents</a:t>
            </a:r>
            <a:r>
              <a:rPr lang="en-US">
                <a:latin typeface="Arial"/>
                <a:ea typeface="Arial"/>
                <a:cs typeface="Arial"/>
                <a:sym typeface="Arial"/>
              </a:rPr>
              <a:t> that automatically handle common tasks such as creating and documenting integrations and APIs.</a:t>
            </a:r>
            <a:endParaRPr>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t/>
            </a:r>
            <a:endParaRPr>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US">
                <a:latin typeface="Arial"/>
                <a:ea typeface="Arial"/>
                <a:cs typeface="Arial"/>
                <a:sym typeface="Arial"/>
              </a:rPr>
              <a:t>All of this comes from the </a:t>
            </a:r>
            <a:r>
              <a:rPr b="1" lang="en-US">
                <a:latin typeface="Arial"/>
                <a:ea typeface="Arial"/>
                <a:cs typeface="Arial"/>
                <a:sym typeface="Arial"/>
              </a:rPr>
              <a:t>only platform</a:t>
            </a:r>
            <a:r>
              <a:rPr lang="en-US">
                <a:latin typeface="Arial"/>
                <a:ea typeface="Arial"/>
                <a:cs typeface="Arial"/>
                <a:sym typeface="Arial"/>
              </a:rPr>
              <a:t> recognized as a leader in every Gartner Magic Quadrant for Integration Platform as a Service since its inception.</a:t>
            </a:r>
            <a:endParaRPr>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t/>
            </a:r>
            <a:endParaRPr>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US">
                <a:latin typeface="Arial"/>
                <a:ea typeface="Arial"/>
                <a:cs typeface="Arial"/>
                <a:sym typeface="Arial"/>
              </a:rPr>
              <a:t>Key reasons why customers choose the Boomi Enterprise Platform are:</a:t>
            </a:r>
            <a:endParaRPr>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t/>
            </a:r>
            <a:endParaRPr>
              <a:latin typeface="Arial"/>
              <a:ea typeface="Arial"/>
              <a:cs typeface="Arial"/>
              <a:sym typeface="Arial"/>
            </a:endParaRPr>
          </a:p>
          <a:p>
            <a:pPr indent="0" lvl="0" marL="457200" rtl="0" algn="l">
              <a:lnSpc>
                <a:spcPct val="115000"/>
              </a:lnSpc>
              <a:spcBef>
                <a:spcPts val="0"/>
              </a:spcBef>
              <a:spcAft>
                <a:spcPts val="0"/>
              </a:spcAft>
              <a:buClr>
                <a:schemeClr val="dk1"/>
              </a:buClr>
              <a:buSzPts val="1100"/>
              <a:buFont typeface="Arial"/>
              <a:buNone/>
            </a:pPr>
            <a:r>
              <a:rPr b="1" lang="en-US">
                <a:latin typeface="Arial"/>
                <a:ea typeface="Arial"/>
                <a:cs typeface="Arial"/>
                <a:sym typeface="Arial"/>
              </a:rPr>
              <a:t>Low-Code</a:t>
            </a:r>
            <a:r>
              <a:rPr lang="en-US">
                <a:latin typeface="Arial"/>
                <a:ea typeface="Arial"/>
                <a:cs typeface="Arial"/>
                <a:sym typeface="Arial"/>
              </a:rPr>
              <a:t>: Boomi’s development approach that removes the complexities of code-centric development.</a:t>
            </a:r>
            <a:endParaRPr>
              <a:latin typeface="Arial"/>
              <a:ea typeface="Arial"/>
              <a:cs typeface="Arial"/>
              <a:sym typeface="Arial"/>
            </a:endParaRPr>
          </a:p>
          <a:p>
            <a:pPr indent="0" lvl="0" marL="457200" rtl="0" algn="l">
              <a:lnSpc>
                <a:spcPct val="115000"/>
              </a:lnSpc>
              <a:spcBef>
                <a:spcPts val="0"/>
              </a:spcBef>
              <a:spcAft>
                <a:spcPts val="0"/>
              </a:spcAft>
              <a:buClr>
                <a:schemeClr val="dk1"/>
              </a:buClr>
              <a:buSzPts val="1100"/>
              <a:buFont typeface="Arial"/>
              <a:buNone/>
            </a:pPr>
            <a:r>
              <a:rPr b="1" lang="en-US">
                <a:latin typeface="Arial"/>
                <a:ea typeface="Arial"/>
                <a:cs typeface="Arial"/>
                <a:sym typeface="Arial"/>
              </a:rPr>
              <a:t>Cloud-Native</a:t>
            </a:r>
            <a:r>
              <a:rPr lang="en-US">
                <a:latin typeface="Arial"/>
                <a:ea typeface="Arial"/>
                <a:cs typeface="Arial"/>
                <a:sym typeface="Arial"/>
              </a:rPr>
              <a:t>: Runs and scales efficiently in cloud environments by leveraging containerization, microservices, and dynamic orchestration.</a:t>
            </a:r>
            <a:endParaRPr>
              <a:latin typeface="Arial"/>
              <a:ea typeface="Arial"/>
              <a:cs typeface="Arial"/>
              <a:sym typeface="Arial"/>
            </a:endParaRPr>
          </a:p>
          <a:p>
            <a:pPr indent="0" lvl="0" marL="457200" rtl="0" algn="l">
              <a:lnSpc>
                <a:spcPct val="115000"/>
              </a:lnSpc>
              <a:spcBef>
                <a:spcPts val="0"/>
              </a:spcBef>
              <a:spcAft>
                <a:spcPts val="0"/>
              </a:spcAft>
              <a:buClr>
                <a:schemeClr val="dk1"/>
              </a:buClr>
              <a:buSzPts val="1100"/>
              <a:buFont typeface="Arial"/>
              <a:buNone/>
            </a:pPr>
            <a:r>
              <a:rPr b="1" lang="en-US">
                <a:latin typeface="Arial"/>
                <a:ea typeface="Arial"/>
                <a:cs typeface="Arial"/>
                <a:sym typeface="Arial"/>
              </a:rPr>
              <a:t>Composable</a:t>
            </a:r>
            <a:r>
              <a:rPr lang="en-US">
                <a:latin typeface="Arial"/>
                <a:ea typeface="Arial"/>
                <a:cs typeface="Arial"/>
                <a:sym typeface="Arial"/>
              </a:rPr>
              <a:t>: Built with modular components that can be easily assembled, reused, and reconfigured so you never start from scratch..</a:t>
            </a:r>
            <a:endParaRPr>
              <a:latin typeface="Arial"/>
              <a:ea typeface="Arial"/>
              <a:cs typeface="Arial"/>
              <a:sym typeface="Arial"/>
            </a:endParaRPr>
          </a:p>
          <a:p>
            <a:pPr indent="0" lvl="0" marL="457200" rtl="0" algn="l">
              <a:lnSpc>
                <a:spcPct val="115000"/>
              </a:lnSpc>
              <a:spcBef>
                <a:spcPts val="0"/>
              </a:spcBef>
              <a:spcAft>
                <a:spcPts val="0"/>
              </a:spcAft>
              <a:buClr>
                <a:schemeClr val="dk1"/>
              </a:buClr>
              <a:buSzPts val="1100"/>
              <a:buFont typeface="Arial"/>
              <a:buNone/>
            </a:pPr>
            <a:r>
              <a:rPr b="1" lang="en-US">
                <a:latin typeface="Arial"/>
                <a:ea typeface="Arial"/>
                <a:cs typeface="Arial"/>
                <a:sym typeface="Arial"/>
              </a:rPr>
              <a:t>Embeddable</a:t>
            </a:r>
            <a:r>
              <a:rPr lang="en-US">
                <a:latin typeface="Arial"/>
                <a:ea typeface="Arial"/>
                <a:cs typeface="Arial"/>
                <a:sym typeface="Arial"/>
              </a:rPr>
              <a:t>: Built to be OEM-ready, allowing functionality to be embedded within other systems.</a:t>
            </a:r>
            <a:endParaRPr>
              <a:latin typeface="Arial"/>
              <a:ea typeface="Arial"/>
              <a:cs typeface="Arial"/>
              <a:sym typeface="Arial"/>
            </a:endParaRPr>
          </a:p>
          <a:p>
            <a:pPr indent="0" lvl="0" marL="457200" rtl="0" algn="l">
              <a:lnSpc>
                <a:spcPct val="115000"/>
              </a:lnSpc>
              <a:spcBef>
                <a:spcPts val="0"/>
              </a:spcBef>
              <a:spcAft>
                <a:spcPts val="0"/>
              </a:spcAft>
              <a:buClr>
                <a:schemeClr val="dk1"/>
              </a:buClr>
              <a:buSzPts val="1100"/>
              <a:buFont typeface="Arial"/>
              <a:buNone/>
            </a:pPr>
            <a:r>
              <a:rPr b="1" lang="en-US">
                <a:latin typeface="Arial"/>
                <a:ea typeface="Arial"/>
                <a:cs typeface="Arial"/>
                <a:sym typeface="Arial"/>
              </a:rPr>
              <a:t>Headless</a:t>
            </a:r>
            <a:r>
              <a:rPr lang="en-US">
                <a:latin typeface="Arial"/>
                <a:ea typeface="Arial"/>
                <a:cs typeface="Arial"/>
                <a:sym typeface="Arial"/>
              </a:rPr>
              <a:t>: Boomi can be used as a system that operates without a user interface, exposing its functionality via APIs for flexible front-end implementation.</a:t>
            </a:r>
            <a:endParaRPr>
              <a:latin typeface="Arial"/>
              <a:ea typeface="Arial"/>
              <a:cs typeface="Arial"/>
              <a:sym typeface="Arial"/>
            </a:endParaRPr>
          </a:p>
          <a:p>
            <a:pPr indent="0" lvl="0" marL="457200" rtl="0" algn="l">
              <a:lnSpc>
                <a:spcPct val="115000"/>
              </a:lnSpc>
              <a:spcBef>
                <a:spcPts val="0"/>
              </a:spcBef>
              <a:spcAft>
                <a:spcPts val="0"/>
              </a:spcAft>
              <a:buClr>
                <a:schemeClr val="dk1"/>
              </a:buClr>
              <a:buSzPts val="1100"/>
              <a:buFont typeface="Arial"/>
              <a:buNone/>
            </a:pPr>
            <a:r>
              <a:rPr b="1" lang="en-US">
                <a:latin typeface="Arial"/>
                <a:ea typeface="Arial"/>
                <a:cs typeface="Arial"/>
                <a:sym typeface="Arial"/>
              </a:rPr>
              <a:t>Event-Driven</a:t>
            </a:r>
            <a:r>
              <a:rPr lang="en-US">
                <a:latin typeface="Arial"/>
                <a:ea typeface="Arial"/>
                <a:cs typeface="Arial"/>
                <a:sym typeface="Arial"/>
              </a:rPr>
              <a:t>: The platform is architected to respond to real-time triggers and asynchronous events, enabling responsive and scalable workflows.</a:t>
            </a:r>
            <a:endParaRPr>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t/>
            </a:r>
            <a:endParaRPr>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US">
                <a:latin typeface="Arial"/>
                <a:ea typeface="Arial"/>
                <a:cs typeface="Arial"/>
                <a:sym typeface="Arial"/>
              </a:rPr>
              <a:t>And all of this is built upon a </a:t>
            </a:r>
            <a:r>
              <a:rPr b="1" lang="en-US">
                <a:latin typeface="Arial"/>
                <a:ea typeface="Arial"/>
                <a:cs typeface="Arial"/>
                <a:sym typeface="Arial"/>
              </a:rPr>
              <a:t>highly scalable platform architecture </a:t>
            </a:r>
            <a:r>
              <a:rPr lang="en-US">
                <a:latin typeface="Arial"/>
                <a:ea typeface="Arial"/>
                <a:cs typeface="Arial"/>
                <a:sym typeface="Arial"/>
              </a:rPr>
              <a:t>that can be deployed in the </a:t>
            </a:r>
            <a:r>
              <a:rPr b="1" lang="en-US">
                <a:latin typeface="Arial"/>
                <a:ea typeface="Arial"/>
                <a:cs typeface="Arial"/>
                <a:sym typeface="Arial"/>
              </a:rPr>
              <a:t>cloud, on-premises, or a hybrid combination of both</a:t>
            </a:r>
            <a:r>
              <a:rPr lang="en-US">
                <a:latin typeface="Arial"/>
                <a:ea typeface="Arial"/>
                <a:cs typeface="Arial"/>
                <a:sym typeface="Arial"/>
              </a:rPr>
              <a:t>, with </a:t>
            </a:r>
            <a:r>
              <a:rPr b="1" lang="en-US">
                <a:latin typeface="Arial"/>
                <a:ea typeface="Arial"/>
                <a:cs typeface="Arial"/>
                <a:sym typeface="Arial"/>
              </a:rPr>
              <a:t>advanced security</a:t>
            </a:r>
            <a:r>
              <a:rPr lang="en-US">
                <a:latin typeface="Arial"/>
                <a:ea typeface="Arial"/>
                <a:cs typeface="Arial"/>
                <a:sym typeface="Arial"/>
              </a:rPr>
              <a:t> required to ensure your data remains secure. </a:t>
            </a:r>
            <a:endParaRPr>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t/>
            </a:r>
            <a:endParaRPr>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US">
                <a:latin typeface="Arial"/>
                <a:ea typeface="Arial"/>
                <a:cs typeface="Arial"/>
                <a:sym typeface="Arial"/>
              </a:rPr>
              <a:t>So… to summarize, the Boomi Enterprise Platform, regardless of the entry point, Integration &amp; Automation, Data Management, API Management, or AI Management, provides </a:t>
            </a:r>
            <a:r>
              <a:rPr b="1" lang="en-US">
                <a:latin typeface="Arial"/>
                <a:ea typeface="Arial"/>
                <a:cs typeface="Arial"/>
                <a:sym typeface="Arial"/>
              </a:rPr>
              <a:t>the one platform businesses need to thrive in the era of AI-driven automation,</a:t>
            </a:r>
            <a:r>
              <a:rPr lang="en-US">
                <a:latin typeface="Arial"/>
                <a:ea typeface="Arial"/>
                <a:cs typeface="Arial"/>
                <a:sym typeface="Arial"/>
              </a:rPr>
              <a:t> by connecting everything. Companies now have a future proof path to address near-term goals as well as ensuring the incoming wave of digital sprawl and AI chaos are managed so the business can focus on accelerating innovation.</a:t>
            </a:r>
            <a:endParaRPr>
              <a:latin typeface="Arial"/>
              <a:ea typeface="Arial"/>
              <a:cs typeface="Arial"/>
              <a:sym typeface="Arial"/>
            </a:endParaRPr>
          </a:p>
          <a:p>
            <a:pPr indent="0" lvl="0" marL="0" rtl="0" algn="l">
              <a:spcBef>
                <a:spcPts val="0"/>
              </a:spcBef>
              <a:spcAft>
                <a:spcPts val="0"/>
              </a:spcAft>
              <a:buNone/>
            </a:pPr>
            <a:r>
              <a:t/>
            </a:r>
            <a:endParaRPr/>
          </a:p>
        </p:txBody>
      </p:sp>
      <p:sp>
        <p:nvSpPr>
          <p:cNvPr id="324" name="Google Shape;324;g32f34cdd953_0_10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8.xml"/><Relationship Id="rId2" Type="http://schemas.openxmlformats.org/officeDocument/2006/relationships/image" Target="../media/image1.png"/><Relationship Id="rId3" Type="http://schemas.openxmlformats.org/officeDocument/2006/relationships/image" Target="../media/image3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1.pn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2-column">
  <p:cSld name="Title and 2-column">
    <p:spTree>
      <p:nvGrpSpPr>
        <p:cNvPr id="14" name="Shape 14"/>
        <p:cNvGrpSpPr/>
        <p:nvPr/>
      </p:nvGrpSpPr>
      <p:grpSpPr>
        <a:xfrm>
          <a:off x="0" y="0"/>
          <a:ext cx="0" cy="0"/>
          <a:chOff x="0" y="0"/>
          <a:chExt cx="0" cy="0"/>
        </a:xfrm>
      </p:grpSpPr>
      <p:sp>
        <p:nvSpPr>
          <p:cNvPr id="15" name="Google Shape;15;p2"/>
          <p:cNvSpPr txBox="1"/>
          <p:nvPr>
            <p:ph type="title"/>
          </p:nvPr>
        </p:nvSpPr>
        <p:spPr>
          <a:xfrm>
            <a:off x="677473" y="714169"/>
            <a:ext cx="10837054" cy="483757"/>
          </a:xfrm>
          <a:prstGeom prst="rect">
            <a:avLst/>
          </a:prstGeom>
          <a:noFill/>
          <a:ln>
            <a:noFill/>
          </a:ln>
        </p:spPr>
        <p:txBody>
          <a:bodyPr anchorCtr="0" anchor="t" bIns="45700" lIns="0" spcFirstLastPara="1" rIns="91425" wrap="square" tIns="4570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2"/>
          <p:cNvSpPr txBox="1"/>
          <p:nvPr>
            <p:ph idx="1" type="body"/>
          </p:nvPr>
        </p:nvSpPr>
        <p:spPr>
          <a:xfrm>
            <a:off x="677473" y="1825624"/>
            <a:ext cx="5166736" cy="4036695"/>
          </a:xfrm>
          <a:prstGeom prst="rect">
            <a:avLst/>
          </a:prstGeom>
          <a:noFill/>
          <a:ln>
            <a:noFill/>
          </a:ln>
        </p:spPr>
        <p:txBody>
          <a:bodyPr anchorCtr="0" anchor="t" bIns="45700" lIns="0" spcFirstLastPara="1" rIns="91425" wrap="square" tIns="45700">
            <a:noAutofit/>
          </a:bodyPr>
          <a:lstStyle>
            <a:lvl1pPr indent="-228600" lvl="0" marL="457200" algn="l">
              <a:lnSpc>
                <a:spcPct val="100000"/>
              </a:lnSpc>
              <a:spcBef>
                <a:spcPts val="1200"/>
              </a:spcBef>
              <a:spcAft>
                <a:spcPts val="0"/>
              </a:spcAft>
              <a:buSzPts val="1800"/>
              <a:buNone/>
              <a:defRPr/>
            </a:lvl1pPr>
            <a:lvl2pPr indent="-342900" lvl="1" marL="914400" algn="l">
              <a:lnSpc>
                <a:spcPct val="100000"/>
              </a:lnSpc>
              <a:spcBef>
                <a:spcPts val="1200"/>
              </a:spcBef>
              <a:spcAft>
                <a:spcPts val="0"/>
              </a:spcAft>
              <a:buSzPts val="1800"/>
              <a:buChar char="•"/>
              <a:defRPr/>
            </a:lvl2pPr>
            <a:lvl3pPr indent="-342900" lvl="2" marL="1371600" algn="l">
              <a:lnSpc>
                <a:spcPct val="100000"/>
              </a:lnSpc>
              <a:spcBef>
                <a:spcPts val="1200"/>
              </a:spcBef>
              <a:spcAft>
                <a:spcPts val="0"/>
              </a:spcAft>
              <a:buSzPts val="1800"/>
              <a:buChar char="•"/>
              <a:defRPr/>
            </a:lvl3pPr>
            <a:lvl4pPr indent="-342900" lvl="3" marL="1828800" algn="l">
              <a:lnSpc>
                <a:spcPct val="100000"/>
              </a:lnSpc>
              <a:spcBef>
                <a:spcPts val="12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7" name="Google Shape;17;p2"/>
          <p:cNvSpPr txBox="1"/>
          <p:nvPr>
            <p:ph idx="12" type="sldNum"/>
          </p:nvPr>
        </p:nvSpPr>
        <p:spPr>
          <a:xfrm>
            <a:off x="8771327" y="6402410"/>
            <a:ext cx="2743200" cy="20610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9pPr>
          </a:lstStyle>
          <a:p>
            <a:pPr indent="0" lvl="0" marL="0" rtl="0" algn="r">
              <a:spcBef>
                <a:spcPts val="0"/>
              </a:spcBef>
              <a:spcAft>
                <a:spcPts val="0"/>
              </a:spcAft>
              <a:buNone/>
            </a:pPr>
            <a:fld id="{00000000-1234-1234-1234-123412341234}" type="slidenum">
              <a:rPr lang="en-US"/>
              <a:t>‹#›</a:t>
            </a:fld>
            <a:endParaRPr/>
          </a:p>
        </p:txBody>
      </p:sp>
      <p:sp>
        <p:nvSpPr>
          <p:cNvPr id="18" name="Google Shape;18;p2"/>
          <p:cNvSpPr txBox="1"/>
          <p:nvPr>
            <p:ph idx="2" type="body"/>
          </p:nvPr>
        </p:nvSpPr>
        <p:spPr>
          <a:xfrm>
            <a:off x="677863" y="1197926"/>
            <a:ext cx="10836275" cy="361950"/>
          </a:xfrm>
          <a:prstGeom prst="rect">
            <a:avLst/>
          </a:prstGeom>
          <a:noFill/>
          <a:ln>
            <a:noFill/>
          </a:ln>
        </p:spPr>
        <p:txBody>
          <a:bodyPr anchorCtr="0" anchor="ctr" bIns="45700" lIns="0" spcFirstLastPara="1" rIns="91425" wrap="square" tIns="45700">
            <a:noAutofit/>
          </a:bodyPr>
          <a:lstStyle>
            <a:lvl1pPr indent="-228600" lvl="0" marL="457200" algn="l">
              <a:lnSpc>
                <a:spcPct val="100000"/>
              </a:lnSpc>
              <a:spcBef>
                <a:spcPts val="1200"/>
              </a:spcBef>
              <a:spcAft>
                <a:spcPts val="0"/>
              </a:spcAft>
              <a:buSzPts val="1800"/>
              <a:buNone/>
              <a:defRPr>
                <a:solidFill>
                  <a:srgbClr val="48728C"/>
                </a:solidFill>
              </a:defRPr>
            </a:lvl1pPr>
            <a:lvl2pPr indent="-342900" lvl="1" marL="914400" algn="l">
              <a:lnSpc>
                <a:spcPct val="100000"/>
              </a:lnSpc>
              <a:spcBef>
                <a:spcPts val="1200"/>
              </a:spcBef>
              <a:spcAft>
                <a:spcPts val="0"/>
              </a:spcAft>
              <a:buSzPts val="1800"/>
              <a:buChar char="•"/>
              <a:defRPr/>
            </a:lvl2pPr>
            <a:lvl3pPr indent="-342900" lvl="2" marL="1371600" algn="l">
              <a:lnSpc>
                <a:spcPct val="100000"/>
              </a:lnSpc>
              <a:spcBef>
                <a:spcPts val="1200"/>
              </a:spcBef>
              <a:spcAft>
                <a:spcPts val="0"/>
              </a:spcAft>
              <a:buSzPts val="1800"/>
              <a:buChar char="•"/>
              <a:defRPr/>
            </a:lvl3pPr>
            <a:lvl4pPr indent="-342900" lvl="3" marL="1828800" algn="l">
              <a:lnSpc>
                <a:spcPct val="100000"/>
              </a:lnSpc>
              <a:spcBef>
                <a:spcPts val="12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9" name="Google Shape;19;p2"/>
          <p:cNvSpPr txBox="1"/>
          <p:nvPr>
            <p:ph idx="3" type="body"/>
          </p:nvPr>
        </p:nvSpPr>
        <p:spPr>
          <a:xfrm>
            <a:off x="6347793" y="1825624"/>
            <a:ext cx="5166736" cy="4036695"/>
          </a:xfrm>
          <a:prstGeom prst="rect">
            <a:avLst/>
          </a:prstGeom>
          <a:noFill/>
          <a:ln>
            <a:noFill/>
          </a:ln>
        </p:spPr>
        <p:txBody>
          <a:bodyPr anchorCtr="0" anchor="t" bIns="45700" lIns="0" spcFirstLastPara="1" rIns="91425" wrap="square" tIns="45700">
            <a:noAutofit/>
          </a:bodyPr>
          <a:lstStyle>
            <a:lvl1pPr indent="-228600" lvl="0" marL="457200" algn="l">
              <a:lnSpc>
                <a:spcPct val="100000"/>
              </a:lnSpc>
              <a:spcBef>
                <a:spcPts val="1200"/>
              </a:spcBef>
              <a:spcAft>
                <a:spcPts val="0"/>
              </a:spcAft>
              <a:buSzPts val="1800"/>
              <a:buNone/>
              <a:defRPr/>
            </a:lvl1pPr>
            <a:lvl2pPr indent="-342900" lvl="1" marL="914400" algn="l">
              <a:lnSpc>
                <a:spcPct val="100000"/>
              </a:lnSpc>
              <a:spcBef>
                <a:spcPts val="1200"/>
              </a:spcBef>
              <a:spcAft>
                <a:spcPts val="0"/>
              </a:spcAft>
              <a:buSzPts val="1800"/>
              <a:buChar char="•"/>
              <a:defRPr/>
            </a:lvl2pPr>
            <a:lvl3pPr indent="-342900" lvl="2" marL="1371600" algn="l">
              <a:lnSpc>
                <a:spcPct val="100000"/>
              </a:lnSpc>
              <a:spcBef>
                <a:spcPts val="1200"/>
              </a:spcBef>
              <a:spcAft>
                <a:spcPts val="0"/>
              </a:spcAft>
              <a:buSzPts val="1800"/>
              <a:buChar char="•"/>
              <a:defRPr/>
            </a:lvl3pPr>
            <a:lvl4pPr indent="-342900" lvl="3" marL="1828800" algn="l">
              <a:lnSpc>
                <a:spcPct val="100000"/>
              </a:lnSpc>
              <a:spcBef>
                <a:spcPts val="12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 name="Google Shape;20;p2"/>
          <p:cNvSpPr txBox="1"/>
          <p:nvPr>
            <p:ph idx="4" type="body"/>
          </p:nvPr>
        </p:nvSpPr>
        <p:spPr>
          <a:xfrm>
            <a:off x="677862" y="5877454"/>
            <a:ext cx="5196164" cy="524956"/>
          </a:xfrm>
          <a:prstGeom prst="rect">
            <a:avLst/>
          </a:prstGeom>
          <a:noFill/>
          <a:ln>
            <a:noFill/>
          </a:ln>
        </p:spPr>
        <p:txBody>
          <a:bodyPr anchorCtr="0" anchor="b" bIns="45700" lIns="0" spcFirstLastPara="1" rIns="91425" wrap="square" tIns="45700">
            <a:noAutofit/>
          </a:bodyPr>
          <a:lstStyle>
            <a:lvl1pPr indent="-228600" lvl="0" marL="457200" algn="l">
              <a:lnSpc>
                <a:spcPct val="100000"/>
              </a:lnSpc>
              <a:spcBef>
                <a:spcPts val="1200"/>
              </a:spcBef>
              <a:spcAft>
                <a:spcPts val="0"/>
              </a:spcAft>
              <a:buSzPts val="600"/>
              <a:buNone/>
              <a:defRPr sz="600">
                <a:solidFill>
                  <a:schemeClr val="accent6"/>
                </a:solidFill>
              </a:defRPr>
            </a:lvl1pPr>
            <a:lvl2pPr indent="-342900" lvl="1" marL="914400" algn="l">
              <a:lnSpc>
                <a:spcPct val="100000"/>
              </a:lnSpc>
              <a:spcBef>
                <a:spcPts val="1200"/>
              </a:spcBef>
              <a:spcAft>
                <a:spcPts val="0"/>
              </a:spcAft>
              <a:buSzPts val="1800"/>
              <a:buChar char="•"/>
              <a:defRPr/>
            </a:lvl2pPr>
            <a:lvl3pPr indent="-342900" lvl="2" marL="1371600" algn="l">
              <a:lnSpc>
                <a:spcPct val="100000"/>
              </a:lnSpc>
              <a:spcBef>
                <a:spcPts val="1200"/>
              </a:spcBef>
              <a:spcAft>
                <a:spcPts val="0"/>
              </a:spcAft>
              <a:buSzPts val="1800"/>
              <a:buChar char="•"/>
              <a:defRPr/>
            </a:lvl3pPr>
            <a:lvl4pPr indent="-342900" lvl="3" marL="1828800" algn="l">
              <a:lnSpc>
                <a:spcPct val="100000"/>
              </a:lnSpc>
              <a:spcBef>
                <a:spcPts val="12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100" name="Shape 100"/>
        <p:cNvGrpSpPr/>
        <p:nvPr/>
      </p:nvGrpSpPr>
      <p:grpSpPr>
        <a:xfrm>
          <a:off x="0" y="0"/>
          <a:ext cx="0" cy="0"/>
          <a:chOff x="0" y="0"/>
          <a:chExt cx="0" cy="0"/>
        </a:xfrm>
      </p:grpSpPr>
      <p:sp>
        <p:nvSpPr>
          <p:cNvPr id="101" name="Google Shape;101;p16"/>
          <p:cNvSpPr txBox="1"/>
          <p:nvPr>
            <p:ph type="title"/>
          </p:nvPr>
        </p:nvSpPr>
        <p:spPr>
          <a:xfrm>
            <a:off x="677473" y="714169"/>
            <a:ext cx="10837200" cy="483900"/>
          </a:xfrm>
          <a:prstGeom prst="rect">
            <a:avLst/>
          </a:prstGeom>
          <a:noFill/>
          <a:ln>
            <a:noFill/>
          </a:ln>
        </p:spPr>
        <p:txBody>
          <a:bodyPr anchorCtr="0" anchor="t" bIns="45700" lIns="0" spcFirstLastPara="1" rIns="91425" wrap="square" tIns="4570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gradient 1" showMasterSp="0">
  <p:cSld name="Divider slide, gradient 1">
    <p:bg>
      <p:bgPr>
        <a:gradFill>
          <a:gsLst>
            <a:gs pos="0">
              <a:schemeClr val="accent2"/>
            </a:gs>
            <a:gs pos="24000">
              <a:schemeClr val="accent2"/>
            </a:gs>
            <a:gs pos="100000">
              <a:schemeClr val="accent1"/>
            </a:gs>
          </a:gsLst>
          <a:lin ang="18599929" scaled="0"/>
        </a:gradFill>
      </p:bgPr>
    </p:bg>
    <p:spTree>
      <p:nvGrpSpPr>
        <p:cNvPr id="102" name="Shape 102"/>
        <p:cNvGrpSpPr/>
        <p:nvPr/>
      </p:nvGrpSpPr>
      <p:grpSpPr>
        <a:xfrm>
          <a:off x="0" y="0"/>
          <a:ext cx="0" cy="0"/>
          <a:chOff x="0" y="0"/>
          <a:chExt cx="0" cy="0"/>
        </a:xfrm>
      </p:grpSpPr>
      <p:pic>
        <p:nvPicPr>
          <p:cNvPr id="103" name="Google Shape;103;p17"/>
          <p:cNvPicPr preferRelativeResize="0"/>
          <p:nvPr/>
        </p:nvPicPr>
        <p:blipFill rotWithShape="1">
          <a:blip r:embed="rId2">
            <a:alphaModFix/>
          </a:blip>
          <a:srcRect b="18407" l="0" r="14008" t="0"/>
          <a:stretch/>
        </p:blipFill>
        <p:spPr>
          <a:xfrm>
            <a:off x="6294784" y="1262271"/>
            <a:ext cx="5897219" cy="5595731"/>
          </a:xfrm>
          <a:prstGeom prst="rect">
            <a:avLst/>
          </a:prstGeom>
          <a:noFill/>
          <a:ln>
            <a:noFill/>
          </a:ln>
        </p:spPr>
      </p:pic>
      <p:sp>
        <p:nvSpPr>
          <p:cNvPr id="104" name="Google Shape;104;p17"/>
          <p:cNvSpPr txBox="1"/>
          <p:nvPr>
            <p:ph idx="1" type="body"/>
          </p:nvPr>
        </p:nvSpPr>
        <p:spPr>
          <a:xfrm>
            <a:off x="1202639" y="1708432"/>
            <a:ext cx="5961600" cy="3441300"/>
          </a:xfrm>
          <a:prstGeom prst="rect">
            <a:avLst/>
          </a:prstGeom>
          <a:noFill/>
          <a:ln>
            <a:noFill/>
          </a:ln>
        </p:spPr>
        <p:txBody>
          <a:bodyPr anchorCtr="0" anchor="ctr" bIns="34275" lIns="0" spcFirstLastPara="1" rIns="68575" wrap="square" tIns="34275">
            <a:noAutofit/>
          </a:bodyPr>
          <a:lstStyle>
            <a:lvl1pPr indent="-228600" lvl="0" marL="457200" algn="l">
              <a:lnSpc>
                <a:spcPct val="100000"/>
              </a:lnSpc>
              <a:spcBef>
                <a:spcPts val="1200"/>
              </a:spcBef>
              <a:spcAft>
                <a:spcPts val="0"/>
              </a:spcAft>
              <a:buSzPts val="3500"/>
              <a:buNone/>
              <a:defRPr b="1" sz="4667">
                <a:solidFill>
                  <a:schemeClr val="lt1"/>
                </a:solidFill>
              </a:defRPr>
            </a:lvl1pPr>
            <a:lvl2pPr indent="-317500" lvl="1" marL="914400" algn="l">
              <a:lnSpc>
                <a:spcPct val="100000"/>
              </a:lnSpc>
              <a:spcBef>
                <a:spcPts val="1200"/>
              </a:spcBef>
              <a:spcAft>
                <a:spcPts val="0"/>
              </a:spcAft>
              <a:buSzPts val="1400"/>
              <a:buChar char="•"/>
              <a:defRPr/>
            </a:lvl2pPr>
            <a:lvl3pPr indent="-317500" lvl="2" marL="1371600" algn="l">
              <a:lnSpc>
                <a:spcPct val="100000"/>
              </a:lnSpc>
              <a:spcBef>
                <a:spcPts val="1200"/>
              </a:spcBef>
              <a:spcAft>
                <a:spcPts val="0"/>
              </a:spcAft>
              <a:buSzPts val="1400"/>
              <a:buChar char="•"/>
              <a:defRPr/>
            </a:lvl3pPr>
            <a:lvl4pPr indent="-317500" lvl="3" marL="1828800" algn="l">
              <a:lnSpc>
                <a:spcPct val="100000"/>
              </a:lnSpc>
              <a:spcBef>
                <a:spcPts val="1200"/>
              </a:spcBef>
              <a:spcAft>
                <a:spcPts val="0"/>
              </a:spcAft>
              <a:buSzPts val="1400"/>
              <a:buChar char="•"/>
              <a:defRPr/>
            </a:lvl4pPr>
            <a:lvl5pPr indent="-317500" lvl="4" marL="2286000" algn="l">
              <a:lnSpc>
                <a:spcPct val="90000"/>
              </a:lnSpc>
              <a:spcBef>
                <a:spcPts val="533"/>
              </a:spcBef>
              <a:spcAft>
                <a:spcPts val="0"/>
              </a:spcAft>
              <a:buSzPts val="1400"/>
              <a:buChar char="•"/>
              <a:defRPr/>
            </a:lvl5pPr>
            <a:lvl6pPr indent="-317500" lvl="5" marL="2743200" algn="l">
              <a:lnSpc>
                <a:spcPct val="90000"/>
              </a:lnSpc>
              <a:spcBef>
                <a:spcPts val="533"/>
              </a:spcBef>
              <a:spcAft>
                <a:spcPts val="0"/>
              </a:spcAft>
              <a:buClr>
                <a:schemeClr val="dk1"/>
              </a:buClr>
              <a:buSzPts val="1400"/>
              <a:buChar char="•"/>
              <a:defRPr/>
            </a:lvl6pPr>
            <a:lvl7pPr indent="-317500" lvl="6" marL="3200400" algn="l">
              <a:lnSpc>
                <a:spcPct val="90000"/>
              </a:lnSpc>
              <a:spcBef>
                <a:spcPts val="533"/>
              </a:spcBef>
              <a:spcAft>
                <a:spcPts val="0"/>
              </a:spcAft>
              <a:buClr>
                <a:schemeClr val="dk1"/>
              </a:buClr>
              <a:buSzPts val="1400"/>
              <a:buChar char="•"/>
              <a:defRPr/>
            </a:lvl7pPr>
            <a:lvl8pPr indent="-317500" lvl="7" marL="3657600" algn="l">
              <a:lnSpc>
                <a:spcPct val="90000"/>
              </a:lnSpc>
              <a:spcBef>
                <a:spcPts val="533"/>
              </a:spcBef>
              <a:spcAft>
                <a:spcPts val="0"/>
              </a:spcAft>
              <a:buClr>
                <a:schemeClr val="dk1"/>
              </a:buClr>
              <a:buSzPts val="1400"/>
              <a:buChar char="•"/>
              <a:defRPr/>
            </a:lvl8pPr>
            <a:lvl9pPr indent="-317500" lvl="8" marL="4114800" algn="l">
              <a:lnSpc>
                <a:spcPct val="90000"/>
              </a:lnSpc>
              <a:spcBef>
                <a:spcPts val="533"/>
              </a:spcBef>
              <a:spcAft>
                <a:spcPts val="0"/>
              </a:spcAft>
              <a:buClr>
                <a:schemeClr val="dk1"/>
              </a:buClr>
              <a:buSzPts val="1400"/>
              <a:buChar char="•"/>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109" name="Shape 109"/>
        <p:cNvGrpSpPr/>
        <p:nvPr/>
      </p:nvGrpSpPr>
      <p:grpSpPr>
        <a:xfrm>
          <a:off x="0" y="0"/>
          <a:ext cx="0" cy="0"/>
          <a:chOff x="0" y="0"/>
          <a:chExt cx="0" cy="0"/>
        </a:xfrm>
      </p:grpSpPr>
      <p:sp>
        <p:nvSpPr>
          <p:cNvPr id="110" name="Google Shape;110;p19"/>
          <p:cNvSpPr txBox="1"/>
          <p:nvPr>
            <p:ph type="title"/>
          </p:nvPr>
        </p:nvSpPr>
        <p:spPr>
          <a:xfrm>
            <a:off x="677473" y="714169"/>
            <a:ext cx="10837200" cy="483900"/>
          </a:xfrm>
          <a:prstGeom prst="rect">
            <a:avLst/>
          </a:prstGeom>
          <a:noFill/>
          <a:ln>
            <a:noFill/>
          </a:ln>
        </p:spPr>
        <p:txBody>
          <a:bodyPr anchorCtr="0" anchor="t" bIns="45700" lIns="0" spcFirstLastPara="1" rIns="91425" wrap="square" tIns="4570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1" name="Google Shape;111;p19"/>
          <p:cNvSpPr txBox="1"/>
          <p:nvPr>
            <p:ph idx="1" type="body"/>
          </p:nvPr>
        </p:nvSpPr>
        <p:spPr>
          <a:xfrm>
            <a:off x="677473" y="1825625"/>
            <a:ext cx="10837200" cy="3786000"/>
          </a:xfrm>
          <a:prstGeom prst="rect">
            <a:avLst/>
          </a:prstGeom>
          <a:noFill/>
          <a:ln>
            <a:noFill/>
          </a:ln>
        </p:spPr>
        <p:txBody>
          <a:bodyPr anchorCtr="0" anchor="t" bIns="45700" lIns="0" spcFirstLastPara="1" rIns="91425" wrap="square" tIns="45700">
            <a:noAutofit/>
          </a:bodyPr>
          <a:lstStyle>
            <a:lvl1pPr indent="-228600" lvl="0" marL="457200" algn="l">
              <a:lnSpc>
                <a:spcPct val="100000"/>
              </a:lnSpc>
              <a:spcBef>
                <a:spcPts val="1200"/>
              </a:spcBef>
              <a:spcAft>
                <a:spcPts val="0"/>
              </a:spcAft>
              <a:buSzPts val="1800"/>
              <a:buNone/>
              <a:defRPr/>
            </a:lvl1pPr>
            <a:lvl2pPr indent="-342900" lvl="1" marL="914400" algn="l">
              <a:lnSpc>
                <a:spcPct val="100000"/>
              </a:lnSpc>
              <a:spcBef>
                <a:spcPts val="1200"/>
              </a:spcBef>
              <a:spcAft>
                <a:spcPts val="0"/>
              </a:spcAft>
              <a:buSzPts val="1800"/>
              <a:buChar char="•"/>
              <a:defRPr/>
            </a:lvl2pPr>
            <a:lvl3pPr indent="-330200" lvl="2" marL="1371600" algn="l">
              <a:lnSpc>
                <a:spcPct val="100000"/>
              </a:lnSpc>
              <a:spcBef>
                <a:spcPts val="1200"/>
              </a:spcBef>
              <a:spcAft>
                <a:spcPts val="0"/>
              </a:spcAft>
              <a:buSzPts val="1600"/>
              <a:buChar char="•"/>
              <a:defRPr/>
            </a:lvl3pPr>
            <a:lvl4pPr indent="-317500" lvl="3" marL="1828800" algn="l">
              <a:lnSpc>
                <a:spcPct val="100000"/>
              </a:lnSpc>
              <a:spcBef>
                <a:spcPts val="1200"/>
              </a:spcBef>
              <a:spcAft>
                <a:spcPts val="0"/>
              </a:spcAft>
              <a:buSzPts val="14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2" name="Google Shape;112;p19"/>
          <p:cNvSpPr txBox="1"/>
          <p:nvPr>
            <p:ph idx="12" type="sldNum"/>
          </p:nvPr>
        </p:nvSpPr>
        <p:spPr>
          <a:xfrm>
            <a:off x="8771327" y="6402410"/>
            <a:ext cx="2743200" cy="206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9pPr>
          </a:lstStyle>
          <a:p>
            <a:pPr indent="0" lvl="0" marL="0" rtl="0" algn="r">
              <a:spcBef>
                <a:spcPts val="0"/>
              </a:spcBef>
              <a:spcAft>
                <a:spcPts val="0"/>
              </a:spcAft>
              <a:buNone/>
            </a:pPr>
            <a:fld id="{00000000-1234-1234-1234-123412341234}" type="slidenum">
              <a:rPr lang="en-US"/>
              <a:t>‹#›</a:t>
            </a:fld>
            <a:endParaRPr/>
          </a:p>
        </p:txBody>
      </p:sp>
      <p:sp>
        <p:nvSpPr>
          <p:cNvPr id="113" name="Google Shape;113;p19"/>
          <p:cNvSpPr txBox="1"/>
          <p:nvPr>
            <p:ph idx="2" type="body"/>
          </p:nvPr>
        </p:nvSpPr>
        <p:spPr>
          <a:xfrm>
            <a:off x="677863" y="1197926"/>
            <a:ext cx="10836300" cy="362100"/>
          </a:xfrm>
          <a:prstGeom prst="rect">
            <a:avLst/>
          </a:prstGeom>
          <a:noFill/>
          <a:ln>
            <a:noFill/>
          </a:ln>
        </p:spPr>
        <p:txBody>
          <a:bodyPr anchorCtr="0" anchor="ctr" bIns="45700" lIns="0" spcFirstLastPara="1" rIns="91425" wrap="square" tIns="45700">
            <a:noAutofit/>
          </a:bodyPr>
          <a:lstStyle>
            <a:lvl1pPr indent="-228600" lvl="0" marL="457200" algn="l">
              <a:lnSpc>
                <a:spcPct val="100000"/>
              </a:lnSpc>
              <a:spcBef>
                <a:spcPts val="1200"/>
              </a:spcBef>
              <a:spcAft>
                <a:spcPts val="0"/>
              </a:spcAft>
              <a:buSzPts val="1800"/>
              <a:buNone/>
              <a:defRPr>
                <a:solidFill>
                  <a:srgbClr val="48728C"/>
                </a:solidFill>
              </a:defRPr>
            </a:lvl1pPr>
            <a:lvl2pPr indent="-342900" lvl="1" marL="914400" algn="l">
              <a:lnSpc>
                <a:spcPct val="100000"/>
              </a:lnSpc>
              <a:spcBef>
                <a:spcPts val="1200"/>
              </a:spcBef>
              <a:spcAft>
                <a:spcPts val="0"/>
              </a:spcAft>
              <a:buSzPts val="1800"/>
              <a:buChar char="•"/>
              <a:defRPr/>
            </a:lvl2pPr>
            <a:lvl3pPr indent="-342900" lvl="2" marL="1371600" algn="l">
              <a:lnSpc>
                <a:spcPct val="100000"/>
              </a:lnSpc>
              <a:spcBef>
                <a:spcPts val="1200"/>
              </a:spcBef>
              <a:spcAft>
                <a:spcPts val="0"/>
              </a:spcAft>
              <a:buSzPts val="1800"/>
              <a:buChar char="•"/>
              <a:defRPr/>
            </a:lvl3pPr>
            <a:lvl4pPr indent="-342900" lvl="3" marL="1828800" algn="l">
              <a:lnSpc>
                <a:spcPct val="100000"/>
              </a:lnSpc>
              <a:spcBef>
                <a:spcPts val="12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4" name="Google Shape;114;p19"/>
          <p:cNvSpPr txBox="1"/>
          <p:nvPr>
            <p:ph idx="3" type="body"/>
          </p:nvPr>
        </p:nvSpPr>
        <p:spPr>
          <a:xfrm>
            <a:off x="677862" y="5877454"/>
            <a:ext cx="5196300" cy="525000"/>
          </a:xfrm>
          <a:prstGeom prst="rect">
            <a:avLst/>
          </a:prstGeom>
          <a:noFill/>
          <a:ln>
            <a:noFill/>
          </a:ln>
        </p:spPr>
        <p:txBody>
          <a:bodyPr anchorCtr="0" anchor="b" bIns="45700" lIns="0" spcFirstLastPara="1" rIns="91425" wrap="square" tIns="45700">
            <a:noAutofit/>
          </a:bodyPr>
          <a:lstStyle>
            <a:lvl1pPr indent="-228600" lvl="0" marL="457200" algn="l">
              <a:lnSpc>
                <a:spcPct val="100000"/>
              </a:lnSpc>
              <a:spcBef>
                <a:spcPts val="1200"/>
              </a:spcBef>
              <a:spcAft>
                <a:spcPts val="0"/>
              </a:spcAft>
              <a:buSzPts val="600"/>
              <a:buNone/>
              <a:defRPr sz="600">
                <a:solidFill>
                  <a:schemeClr val="accent6"/>
                </a:solidFill>
              </a:defRPr>
            </a:lvl1pPr>
            <a:lvl2pPr indent="-342900" lvl="1" marL="914400" algn="l">
              <a:lnSpc>
                <a:spcPct val="100000"/>
              </a:lnSpc>
              <a:spcBef>
                <a:spcPts val="1200"/>
              </a:spcBef>
              <a:spcAft>
                <a:spcPts val="0"/>
              </a:spcAft>
              <a:buSzPts val="1800"/>
              <a:buChar char="•"/>
              <a:defRPr/>
            </a:lvl2pPr>
            <a:lvl3pPr indent="-342900" lvl="2" marL="1371600" algn="l">
              <a:lnSpc>
                <a:spcPct val="100000"/>
              </a:lnSpc>
              <a:spcBef>
                <a:spcPts val="1200"/>
              </a:spcBef>
              <a:spcAft>
                <a:spcPts val="0"/>
              </a:spcAft>
              <a:buSzPts val="1800"/>
              <a:buChar char="•"/>
              <a:defRPr/>
            </a:lvl3pPr>
            <a:lvl4pPr indent="-342900" lvl="3" marL="1828800" algn="l">
              <a:lnSpc>
                <a:spcPct val="100000"/>
              </a:lnSpc>
              <a:spcBef>
                <a:spcPts val="12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5" name="Google Shape;115;p19"/>
          <p:cNvSpPr/>
          <p:nvPr/>
        </p:nvSpPr>
        <p:spPr>
          <a:xfrm>
            <a:off x="498764" y="6369269"/>
            <a:ext cx="3332700" cy="2052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column icon and text">
  <p:cSld name="3-column icon and text">
    <p:spTree>
      <p:nvGrpSpPr>
        <p:cNvPr id="116" name="Shape 116"/>
        <p:cNvGrpSpPr/>
        <p:nvPr/>
      </p:nvGrpSpPr>
      <p:grpSpPr>
        <a:xfrm>
          <a:off x="0" y="0"/>
          <a:ext cx="0" cy="0"/>
          <a:chOff x="0" y="0"/>
          <a:chExt cx="0" cy="0"/>
        </a:xfrm>
      </p:grpSpPr>
      <p:sp>
        <p:nvSpPr>
          <p:cNvPr id="117" name="Google Shape;117;p20"/>
          <p:cNvSpPr txBox="1"/>
          <p:nvPr>
            <p:ph type="title"/>
          </p:nvPr>
        </p:nvSpPr>
        <p:spPr>
          <a:xfrm>
            <a:off x="677473" y="714169"/>
            <a:ext cx="10837200" cy="483900"/>
          </a:xfrm>
          <a:prstGeom prst="rect">
            <a:avLst/>
          </a:prstGeom>
          <a:noFill/>
          <a:ln>
            <a:noFill/>
          </a:ln>
        </p:spPr>
        <p:txBody>
          <a:bodyPr anchorCtr="0" anchor="t" bIns="45700" lIns="0" spcFirstLastPara="1" rIns="91425" wrap="square" tIns="4570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8" name="Google Shape;118;p20"/>
          <p:cNvSpPr txBox="1"/>
          <p:nvPr>
            <p:ph idx="1" type="body"/>
          </p:nvPr>
        </p:nvSpPr>
        <p:spPr>
          <a:xfrm>
            <a:off x="677473" y="4115245"/>
            <a:ext cx="3308100" cy="1544700"/>
          </a:xfrm>
          <a:prstGeom prst="rect">
            <a:avLst/>
          </a:prstGeom>
          <a:noFill/>
          <a:ln>
            <a:noFill/>
          </a:ln>
        </p:spPr>
        <p:txBody>
          <a:bodyPr anchorCtr="0" anchor="t" bIns="45700" lIns="0" spcFirstLastPara="1" rIns="91425" wrap="square" tIns="45700">
            <a:noAutofit/>
          </a:bodyPr>
          <a:lstStyle>
            <a:lvl1pPr indent="-228600" lvl="0" marL="457200" algn="l">
              <a:lnSpc>
                <a:spcPct val="100000"/>
              </a:lnSpc>
              <a:spcBef>
                <a:spcPts val="1200"/>
              </a:spcBef>
              <a:spcAft>
                <a:spcPts val="0"/>
              </a:spcAft>
              <a:buSzPts val="1800"/>
              <a:buNone/>
              <a:defRPr/>
            </a:lvl1pPr>
            <a:lvl2pPr indent="-342900" lvl="1" marL="914400" algn="l">
              <a:lnSpc>
                <a:spcPct val="100000"/>
              </a:lnSpc>
              <a:spcBef>
                <a:spcPts val="1200"/>
              </a:spcBef>
              <a:spcAft>
                <a:spcPts val="0"/>
              </a:spcAft>
              <a:buSzPts val="1800"/>
              <a:buChar char="•"/>
              <a:defRPr/>
            </a:lvl2pPr>
            <a:lvl3pPr indent="-342900" lvl="2" marL="1371600" algn="l">
              <a:lnSpc>
                <a:spcPct val="100000"/>
              </a:lnSpc>
              <a:spcBef>
                <a:spcPts val="1200"/>
              </a:spcBef>
              <a:spcAft>
                <a:spcPts val="0"/>
              </a:spcAft>
              <a:buSzPts val="1800"/>
              <a:buChar char="•"/>
              <a:defRPr/>
            </a:lvl3pPr>
            <a:lvl4pPr indent="-342900" lvl="3" marL="1828800" algn="l">
              <a:lnSpc>
                <a:spcPct val="100000"/>
              </a:lnSpc>
              <a:spcBef>
                <a:spcPts val="12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9" name="Google Shape;119;p20"/>
          <p:cNvSpPr txBox="1"/>
          <p:nvPr>
            <p:ph idx="12" type="sldNum"/>
          </p:nvPr>
        </p:nvSpPr>
        <p:spPr>
          <a:xfrm>
            <a:off x="8771327" y="6402410"/>
            <a:ext cx="2743200" cy="206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9pPr>
          </a:lstStyle>
          <a:p>
            <a:pPr indent="0" lvl="0" marL="0" rtl="0" algn="r">
              <a:spcBef>
                <a:spcPts val="0"/>
              </a:spcBef>
              <a:spcAft>
                <a:spcPts val="0"/>
              </a:spcAft>
              <a:buNone/>
            </a:pPr>
            <a:fld id="{00000000-1234-1234-1234-123412341234}" type="slidenum">
              <a:rPr lang="en-US"/>
              <a:t>‹#›</a:t>
            </a:fld>
            <a:endParaRPr/>
          </a:p>
        </p:txBody>
      </p:sp>
      <p:sp>
        <p:nvSpPr>
          <p:cNvPr id="120" name="Google Shape;120;p20"/>
          <p:cNvSpPr txBox="1"/>
          <p:nvPr>
            <p:ph idx="2" type="body"/>
          </p:nvPr>
        </p:nvSpPr>
        <p:spPr>
          <a:xfrm>
            <a:off x="677863" y="1197926"/>
            <a:ext cx="10836300" cy="362100"/>
          </a:xfrm>
          <a:prstGeom prst="rect">
            <a:avLst/>
          </a:prstGeom>
          <a:noFill/>
          <a:ln>
            <a:noFill/>
          </a:ln>
        </p:spPr>
        <p:txBody>
          <a:bodyPr anchorCtr="0" anchor="ctr" bIns="45700" lIns="0" spcFirstLastPara="1" rIns="91425" wrap="square" tIns="45700">
            <a:noAutofit/>
          </a:bodyPr>
          <a:lstStyle>
            <a:lvl1pPr indent="-228600" lvl="0" marL="457200" algn="l">
              <a:lnSpc>
                <a:spcPct val="100000"/>
              </a:lnSpc>
              <a:spcBef>
                <a:spcPts val="1200"/>
              </a:spcBef>
              <a:spcAft>
                <a:spcPts val="0"/>
              </a:spcAft>
              <a:buSzPts val="1800"/>
              <a:buNone/>
              <a:defRPr>
                <a:solidFill>
                  <a:srgbClr val="48728C"/>
                </a:solidFill>
              </a:defRPr>
            </a:lvl1pPr>
            <a:lvl2pPr indent="-342900" lvl="1" marL="914400" algn="l">
              <a:lnSpc>
                <a:spcPct val="100000"/>
              </a:lnSpc>
              <a:spcBef>
                <a:spcPts val="1200"/>
              </a:spcBef>
              <a:spcAft>
                <a:spcPts val="0"/>
              </a:spcAft>
              <a:buSzPts val="1800"/>
              <a:buChar char="•"/>
              <a:defRPr/>
            </a:lvl2pPr>
            <a:lvl3pPr indent="-342900" lvl="2" marL="1371600" algn="l">
              <a:lnSpc>
                <a:spcPct val="100000"/>
              </a:lnSpc>
              <a:spcBef>
                <a:spcPts val="1200"/>
              </a:spcBef>
              <a:spcAft>
                <a:spcPts val="0"/>
              </a:spcAft>
              <a:buSzPts val="1800"/>
              <a:buChar char="•"/>
              <a:defRPr/>
            </a:lvl3pPr>
            <a:lvl4pPr indent="-342900" lvl="3" marL="1828800" algn="l">
              <a:lnSpc>
                <a:spcPct val="100000"/>
              </a:lnSpc>
              <a:spcBef>
                <a:spcPts val="12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1" name="Google Shape;121;p20"/>
          <p:cNvSpPr txBox="1"/>
          <p:nvPr>
            <p:ph idx="3" type="body"/>
          </p:nvPr>
        </p:nvSpPr>
        <p:spPr>
          <a:xfrm>
            <a:off x="4441941" y="4111338"/>
            <a:ext cx="3308100" cy="1544700"/>
          </a:xfrm>
          <a:prstGeom prst="rect">
            <a:avLst/>
          </a:prstGeom>
          <a:noFill/>
          <a:ln>
            <a:noFill/>
          </a:ln>
        </p:spPr>
        <p:txBody>
          <a:bodyPr anchorCtr="0" anchor="t" bIns="45700" lIns="0" spcFirstLastPara="1" rIns="91425" wrap="square" tIns="45700">
            <a:noAutofit/>
          </a:bodyPr>
          <a:lstStyle>
            <a:lvl1pPr indent="-228600" lvl="0" marL="457200" algn="l">
              <a:lnSpc>
                <a:spcPct val="100000"/>
              </a:lnSpc>
              <a:spcBef>
                <a:spcPts val="1200"/>
              </a:spcBef>
              <a:spcAft>
                <a:spcPts val="0"/>
              </a:spcAft>
              <a:buSzPts val="1800"/>
              <a:buNone/>
              <a:defRPr/>
            </a:lvl1pPr>
            <a:lvl2pPr indent="-342900" lvl="1" marL="914400" algn="l">
              <a:lnSpc>
                <a:spcPct val="100000"/>
              </a:lnSpc>
              <a:spcBef>
                <a:spcPts val="1200"/>
              </a:spcBef>
              <a:spcAft>
                <a:spcPts val="0"/>
              </a:spcAft>
              <a:buSzPts val="1800"/>
              <a:buChar char="•"/>
              <a:defRPr/>
            </a:lvl2pPr>
            <a:lvl3pPr indent="-342900" lvl="2" marL="1371600" algn="l">
              <a:lnSpc>
                <a:spcPct val="100000"/>
              </a:lnSpc>
              <a:spcBef>
                <a:spcPts val="1200"/>
              </a:spcBef>
              <a:spcAft>
                <a:spcPts val="0"/>
              </a:spcAft>
              <a:buSzPts val="1800"/>
              <a:buChar char="•"/>
              <a:defRPr/>
            </a:lvl3pPr>
            <a:lvl4pPr indent="-342900" lvl="3" marL="1828800" algn="l">
              <a:lnSpc>
                <a:spcPct val="100000"/>
              </a:lnSpc>
              <a:spcBef>
                <a:spcPts val="12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2" name="Google Shape;122;p20"/>
          <p:cNvSpPr txBox="1"/>
          <p:nvPr>
            <p:ph idx="4" type="body"/>
          </p:nvPr>
        </p:nvSpPr>
        <p:spPr>
          <a:xfrm>
            <a:off x="8206409" y="4107432"/>
            <a:ext cx="3308100" cy="1544700"/>
          </a:xfrm>
          <a:prstGeom prst="rect">
            <a:avLst/>
          </a:prstGeom>
          <a:noFill/>
          <a:ln>
            <a:noFill/>
          </a:ln>
        </p:spPr>
        <p:txBody>
          <a:bodyPr anchorCtr="0" anchor="t" bIns="45700" lIns="0" spcFirstLastPara="1" rIns="91425" wrap="square" tIns="45700">
            <a:noAutofit/>
          </a:bodyPr>
          <a:lstStyle>
            <a:lvl1pPr indent="-228600" lvl="0" marL="457200" algn="l">
              <a:lnSpc>
                <a:spcPct val="100000"/>
              </a:lnSpc>
              <a:spcBef>
                <a:spcPts val="1200"/>
              </a:spcBef>
              <a:spcAft>
                <a:spcPts val="0"/>
              </a:spcAft>
              <a:buSzPts val="1800"/>
              <a:buNone/>
              <a:defRPr/>
            </a:lvl1pPr>
            <a:lvl2pPr indent="-342900" lvl="1" marL="914400" algn="l">
              <a:lnSpc>
                <a:spcPct val="100000"/>
              </a:lnSpc>
              <a:spcBef>
                <a:spcPts val="1200"/>
              </a:spcBef>
              <a:spcAft>
                <a:spcPts val="0"/>
              </a:spcAft>
              <a:buSzPts val="1800"/>
              <a:buChar char="•"/>
              <a:defRPr/>
            </a:lvl2pPr>
            <a:lvl3pPr indent="-342900" lvl="2" marL="1371600" algn="l">
              <a:lnSpc>
                <a:spcPct val="100000"/>
              </a:lnSpc>
              <a:spcBef>
                <a:spcPts val="1200"/>
              </a:spcBef>
              <a:spcAft>
                <a:spcPts val="0"/>
              </a:spcAft>
              <a:buSzPts val="1800"/>
              <a:buChar char="•"/>
              <a:defRPr/>
            </a:lvl3pPr>
            <a:lvl4pPr indent="-342900" lvl="3" marL="1828800" algn="l">
              <a:lnSpc>
                <a:spcPct val="100000"/>
              </a:lnSpc>
              <a:spcBef>
                <a:spcPts val="12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3" name="Google Shape;123;p20"/>
          <p:cNvSpPr/>
          <p:nvPr>
            <p:ph idx="5" type="pic"/>
          </p:nvPr>
        </p:nvSpPr>
        <p:spPr>
          <a:xfrm>
            <a:off x="677473" y="2445514"/>
            <a:ext cx="1458900" cy="1458900"/>
          </a:xfrm>
          <a:prstGeom prst="rect">
            <a:avLst/>
          </a:prstGeom>
          <a:noFill/>
          <a:ln>
            <a:noFill/>
          </a:ln>
        </p:spPr>
      </p:sp>
      <p:sp>
        <p:nvSpPr>
          <p:cNvPr id="124" name="Google Shape;124;p20"/>
          <p:cNvSpPr/>
          <p:nvPr>
            <p:ph idx="6" type="pic"/>
          </p:nvPr>
        </p:nvSpPr>
        <p:spPr>
          <a:xfrm>
            <a:off x="4441941" y="2445513"/>
            <a:ext cx="1458900" cy="1458900"/>
          </a:xfrm>
          <a:prstGeom prst="rect">
            <a:avLst/>
          </a:prstGeom>
          <a:noFill/>
          <a:ln>
            <a:noFill/>
          </a:ln>
        </p:spPr>
      </p:sp>
      <p:sp>
        <p:nvSpPr>
          <p:cNvPr id="125" name="Google Shape;125;p20"/>
          <p:cNvSpPr/>
          <p:nvPr>
            <p:ph idx="7" type="pic"/>
          </p:nvPr>
        </p:nvSpPr>
        <p:spPr>
          <a:xfrm>
            <a:off x="8206409" y="2445512"/>
            <a:ext cx="1458900" cy="1458900"/>
          </a:xfrm>
          <a:prstGeom prst="rect">
            <a:avLst/>
          </a:prstGeom>
          <a:noFill/>
          <a:ln>
            <a:noFill/>
          </a:ln>
        </p:spPr>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004 - Blank">
  <p:cSld name="004 - Blank">
    <p:spTree>
      <p:nvGrpSpPr>
        <p:cNvPr id="126" name="Shape 126"/>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1, no imagem gradient 1" showMasterSp="0">
  <p:cSld name="Title slide 1, no imagem gradient 1">
    <p:bg>
      <p:bgPr>
        <a:gradFill>
          <a:gsLst>
            <a:gs pos="0">
              <a:schemeClr val="accent2"/>
            </a:gs>
            <a:gs pos="24000">
              <a:schemeClr val="accent2"/>
            </a:gs>
            <a:gs pos="100000">
              <a:schemeClr val="accent1"/>
            </a:gs>
          </a:gsLst>
          <a:lin ang="18599929" scaled="0"/>
        </a:gradFill>
      </p:bgPr>
    </p:bg>
    <p:spTree>
      <p:nvGrpSpPr>
        <p:cNvPr id="132" name="Shape 132"/>
        <p:cNvGrpSpPr/>
        <p:nvPr/>
      </p:nvGrpSpPr>
      <p:grpSpPr>
        <a:xfrm>
          <a:off x="0" y="0"/>
          <a:ext cx="0" cy="0"/>
          <a:chOff x="0" y="0"/>
          <a:chExt cx="0" cy="0"/>
        </a:xfrm>
      </p:grpSpPr>
      <p:sp>
        <p:nvSpPr>
          <p:cNvPr id="133" name="Google Shape;133;p23"/>
          <p:cNvSpPr/>
          <p:nvPr/>
        </p:nvSpPr>
        <p:spPr>
          <a:xfrm>
            <a:off x="4559823" y="0"/>
            <a:ext cx="7632177" cy="6682032"/>
          </a:xfrm>
          <a:custGeom>
            <a:rect b="b" l="l" r="r" t="t"/>
            <a:pathLst>
              <a:path extrusionOk="0" h="6682032" w="7632177">
                <a:moveTo>
                  <a:pt x="755472" y="0"/>
                </a:moveTo>
                <a:lnTo>
                  <a:pt x="7632177" y="0"/>
                </a:lnTo>
                <a:lnTo>
                  <a:pt x="7632177" y="5025042"/>
                </a:lnTo>
                <a:lnTo>
                  <a:pt x="7548497" y="5131526"/>
                </a:lnTo>
                <a:cubicBezTo>
                  <a:pt x="6767018" y="6078459"/>
                  <a:pt x="5584355" y="6682032"/>
                  <a:pt x="4260719" y="6682032"/>
                </a:cubicBezTo>
                <a:cubicBezTo>
                  <a:pt x="1907589" y="6682032"/>
                  <a:pt x="0" y="4774443"/>
                  <a:pt x="0" y="2421313"/>
                </a:cubicBezTo>
                <a:cubicBezTo>
                  <a:pt x="0" y="1538889"/>
                  <a:pt x="268254" y="719120"/>
                  <a:pt x="727664" y="39105"/>
                </a:cubicBezTo>
                <a:lnTo>
                  <a:pt x="755472" y="0"/>
                </a:lnTo>
                <a:close/>
              </a:path>
            </a:pathLst>
          </a:custGeom>
          <a:gradFill>
            <a:gsLst>
              <a:gs pos="0">
                <a:schemeClr val="accent2"/>
              </a:gs>
              <a:gs pos="24000">
                <a:schemeClr val="accent2"/>
              </a:gs>
              <a:gs pos="100000">
                <a:schemeClr val="accent1"/>
              </a:gs>
            </a:gsLst>
            <a:lin ang="18599929"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34" name="Google Shape;134;p23"/>
          <p:cNvSpPr txBox="1"/>
          <p:nvPr>
            <p:ph type="ctrTitle"/>
          </p:nvPr>
        </p:nvSpPr>
        <p:spPr>
          <a:xfrm>
            <a:off x="677473" y="2235200"/>
            <a:ext cx="6759600" cy="2387700"/>
          </a:xfrm>
          <a:prstGeom prst="rect">
            <a:avLst/>
          </a:prstGeom>
          <a:noFill/>
          <a:ln>
            <a:noFill/>
          </a:ln>
        </p:spPr>
        <p:txBody>
          <a:bodyPr anchorCtr="0" anchor="ctr" bIns="45700" lIns="0" spcFirstLastPara="1" rIns="91425" wrap="square" tIns="45700">
            <a:noAutofit/>
          </a:bodyPr>
          <a:lstStyle>
            <a:lvl1pPr lvl="0" algn="l">
              <a:lnSpc>
                <a:spcPct val="100000"/>
              </a:lnSpc>
              <a:spcBef>
                <a:spcPts val="0"/>
              </a:spcBef>
              <a:spcAft>
                <a:spcPts val="0"/>
              </a:spcAft>
              <a:buClr>
                <a:schemeClr val="lt1"/>
              </a:buClr>
              <a:buSzPts val="4600"/>
              <a:buFont typeface="Poppins"/>
              <a:buNone/>
              <a:defRPr sz="46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cxnSp>
        <p:nvCxnSpPr>
          <p:cNvPr id="135" name="Google Shape;135;p23"/>
          <p:cNvCxnSpPr/>
          <p:nvPr/>
        </p:nvCxnSpPr>
        <p:spPr>
          <a:xfrm rot="5400000">
            <a:off x="500622" y="4783577"/>
            <a:ext cx="353700" cy="0"/>
          </a:xfrm>
          <a:prstGeom prst="straightConnector1">
            <a:avLst/>
          </a:prstGeom>
          <a:noFill/>
          <a:ln cap="rnd" cmpd="sng" w="63500">
            <a:solidFill>
              <a:schemeClr val="accent1"/>
            </a:solidFill>
            <a:prstDash val="solid"/>
            <a:miter lim="800000"/>
            <a:headEnd len="sm" w="sm" type="none"/>
            <a:tailEnd len="sm" w="sm" type="none"/>
          </a:ln>
        </p:spPr>
      </p:cxnSp>
      <p:sp>
        <p:nvSpPr>
          <p:cNvPr id="136" name="Google Shape;136;p23"/>
          <p:cNvSpPr txBox="1"/>
          <p:nvPr>
            <p:ph idx="1" type="body"/>
          </p:nvPr>
        </p:nvSpPr>
        <p:spPr>
          <a:xfrm>
            <a:off x="838200" y="4600964"/>
            <a:ext cx="6581700" cy="365100"/>
          </a:xfrm>
          <a:prstGeom prst="rect">
            <a:avLst/>
          </a:prstGeom>
          <a:noFill/>
          <a:ln>
            <a:noFill/>
          </a:ln>
        </p:spPr>
        <p:txBody>
          <a:bodyPr anchorCtr="0" anchor="ctr" bIns="45700" lIns="0" spcFirstLastPara="1" rIns="91425" wrap="square" tIns="45700">
            <a:noAutofit/>
          </a:bodyPr>
          <a:lstStyle>
            <a:lvl1pPr indent="-228600" lvl="0" marL="457200" algn="l">
              <a:lnSpc>
                <a:spcPct val="100000"/>
              </a:lnSpc>
              <a:spcBef>
                <a:spcPts val="1200"/>
              </a:spcBef>
              <a:spcAft>
                <a:spcPts val="0"/>
              </a:spcAft>
              <a:buSzPts val="1800"/>
              <a:buNone/>
              <a:defRPr>
                <a:solidFill>
                  <a:schemeClr val="lt1"/>
                </a:solidFill>
              </a:defRPr>
            </a:lvl1pPr>
            <a:lvl2pPr indent="-342900" lvl="1" marL="914400" algn="l">
              <a:lnSpc>
                <a:spcPct val="100000"/>
              </a:lnSpc>
              <a:spcBef>
                <a:spcPts val="1200"/>
              </a:spcBef>
              <a:spcAft>
                <a:spcPts val="0"/>
              </a:spcAft>
              <a:buSzPts val="1800"/>
              <a:buChar char="•"/>
              <a:defRPr/>
            </a:lvl2pPr>
            <a:lvl3pPr indent="-342900" lvl="2" marL="1371600" algn="l">
              <a:lnSpc>
                <a:spcPct val="100000"/>
              </a:lnSpc>
              <a:spcBef>
                <a:spcPts val="1200"/>
              </a:spcBef>
              <a:spcAft>
                <a:spcPts val="0"/>
              </a:spcAft>
              <a:buSzPts val="1800"/>
              <a:buChar char="•"/>
              <a:defRPr/>
            </a:lvl3pPr>
            <a:lvl4pPr indent="-342900" lvl="3" marL="1828800" algn="l">
              <a:lnSpc>
                <a:spcPct val="100000"/>
              </a:lnSpc>
              <a:spcBef>
                <a:spcPts val="12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id="137" name="Google Shape;137;p23"/>
          <p:cNvPicPr preferRelativeResize="0"/>
          <p:nvPr/>
        </p:nvPicPr>
        <p:blipFill rotWithShape="1">
          <a:blip r:embed="rId2">
            <a:alphaModFix/>
          </a:blip>
          <a:srcRect b="0" l="0" r="0" t="0"/>
          <a:stretch/>
        </p:blipFill>
        <p:spPr>
          <a:xfrm>
            <a:off x="596900" y="5798679"/>
            <a:ext cx="1363973" cy="429399"/>
          </a:xfrm>
          <a:prstGeom prst="rect">
            <a:avLst/>
          </a:prstGeom>
          <a:noFill/>
          <a:ln>
            <a:noFill/>
          </a:ln>
        </p:spPr>
      </p:pic>
      <p:pic>
        <p:nvPicPr>
          <p:cNvPr id="138" name="Google Shape;138;p23"/>
          <p:cNvPicPr preferRelativeResize="0"/>
          <p:nvPr/>
        </p:nvPicPr>
        <p:blipFill rotWithShape="1">
          <a:blip r:embed="rId3">
            <a:alphaModFix/>
          </a:blip>
          <a:srcRect b="27198" l="0" r="11551" t="0"/>
          <a:stretch/>
        </p:blipFill>
        <p:spPr>
          <a:xfrm>
            <a:off x="8488570" y="3809697"/>
            <a:ext cx="3703428" cy="3048306"/>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139" name="Shape 139"/>
        <p:cNvGrpSpPr/>
        <p:nvPr/>
      </p:nvGrpSpPr>
      <p:grpSpPr>
        <a:xfrm>
          <a:off x="0" y="0"/>
          <a:ext cx="0" cy="0"/>
          <a:chOff x="0" y="0"/>
          <a:chExt cx="0" cy="0"/>
        </a:xfrm>
      </p:grpSpPr>
      <p:sp>
        <p:nvSpPr>
          <p:cNvPr id="140" name="Google Shape;140;p24"/>
          <p:cNvSpPr txBox="1"/>
          <p:nvPr>
            <p:ph type="title"/>
          </p:nvPr>
        </p:nvSpPr>
        <p:spPr>
          <a:xfrm>
            <a:off x="677473" y="714169"/>
            <a:ext cx="10837200" cy="483900"/>
          </a:xfrm>
          <a:prstGeom prst="rect">
            <a:avLst/>
          </a:prstGeom>
          <a:noFill/>
          <a:ln>
            <a:noFill/>
          </a:ln>
        </p:spPr>
        <p:txBody>
          <a:bodyPr anchorCtr="0" anchor="t" bIns="45700" lIns="0" spcFirstLastPara="1" rIns="91425" wrap="square" tIns="4570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1" name="Google Shape;141;p24"/>
          <p:cNvSpPr txBox="1"/>
          <p:nvPr>
            <p:ph idx="1" type="body"/>
          </p:nvPr>
        </p:nvSpPr>
        <p:spPr>
          <a:xfrm>
            <a:off x="677473" y="1825625"/>
            <a:ext cx="10837200" cy="3786000"/>
          </a:xfrm>
          <a:prstGeom prst="rect">
            <a:avLst/>
          </a:prstGeom>
          <a:noFill/>
          <a:ln>
            <a:noFill/>
          </a:ln>
        </p:spPr>
        <p:txBody>
          <a:bodyPr anchorCtr="0" anchor="t" bIns="45700" lIns="0" spcFirstLastPara="1" rIns="91425" wrap="square" tIns="45700">
            <a:noAutofit/>
          </a:bodyPr>
          <a:lstStyle>
            <a:lvl1pPr indent="-228600" lvl="0" marL="457200" algn="l">
              <a:lnSpc>
                <a:spcPct val="100000"/>
              </a:lnSpc>
              <a:spcBef>
                <a:spcPts val="1200"/>
              </a:spcBef>
              <a:spcAft>
                <a:spcPts val="0"/>
              </a:spcAft>
              <a:buSzPts val="1800"/>
              <a:buNone/>
              <a:defRPr/>
            </a:lvl1pPr>
            <a:lvl2pPr indent="-342900" lvl="1" marL="914400" algn="l">
              <a:lnSpc>
                <a:spcPct val="100000"/>
              </a:lnSpc>
              <a:spcBef>
                <a:spcPts val="1200"/>
              </a:spcBef>
              <a:spcAft>
                <a:spcPts val="0"/>
              </a:spcAft>
              <a:buSzPts val="1800"/>
              <a:buChar char="•"/>
              <a:defRPr/>
            </a:lvl2pPr>
            <a:lvl3pPr indent="-330200" lvl="2" marL="1371600" algn="l">
              <a:lnSpc>
                <a:spcPct val="100000"/>
              </a:lnSpc>
              <a:spcBef>
                <a:spcPts val="1200"/>
              </a:spcBef>
              <a:spcAft>
                <a:spcPts val="0"/>
              </a:spcAft>
              <a:buSzPts val="1600"/>
              <a:buChar char="•"/>
              <a:defRPr/>
            </a:lvl3pPr>
            <a:lvl4pPr indent="-317500" lvl="3" marL="1828800" algn="l">
              <a:lnSpc>
                <a:spcPct val="100000"/>
              </a:lnSpc>
              <a:spcBef>
                <a:spcPts val="1200"/>
              </a:spcBef>
              <a:spcAft>
                <a:spcPts val="0"/>
              </a:spcAft>
              <a:buSzPts val="14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2" name="Google Shape;142;p24"/>
          <p:cNvSpPr txBox="1"/>
          <p:nvPr>
            <p:ph idx="12" type="sldNum"/>
          </p:nvPr>
        </p:nvSpPr>
        <p:spPr>
          <a:xfrm>
            <a:off x="8771327" y="6402410"/>
            <a:ext cx="2743200" cy="206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9pPr>
          </a:lstStyle>
          <a:p>
            <a:pPr indent="0" lvl="0" marL="0" rtl="0" algn="r">
              <a:spcBef>
                <a:spcPts val="0"/>
              </a:spcBef>
              <a:spcAft>
                <a:spcPts val="0"/>
              </a:spcAft>
              <a:buNone/>
            </a:pPr>
            <a:fld id="{00000000-1234-1234-1234-123412341234}" type="slidenum">
              <a:rPr lang="en-US"/>
              <a:t>‹#›</a:t>
            </a:fld>
            <a:endParaRPr/>
          </a:p>
        </p:txBody>
      </p:sp>
      <p:sp>
        <p:nvSpPr>
          <p:cNvPr id="143" name="Google Shape;143;p24"/>
          <p:cNvSpPr txBox="1"/>
          <p:nvPr>
            <p:ph idx="2" type="body"/>
          </p:nvPr>
        </p:nvSpPr>
        <p:spPr>
          <a:xfrm>
            <a:off x="677863" y="1197926"/>
            <a:ext cx="10836300" cy="362100"/>
          </a:xfrm>
          <a:prstGeom prst="rect">
            <a:avLst/>
          </a:prstGeom>
          <a:noFill/>
          <a:ln>
            <a:noFill/>
          </a:ln>
        </p:spPr>
        <p:txBody>
          <a:bodyPr anchorCtr="0" anchor="ctr" bIns="45700" lIns="0" spcFirstLastPara="1" rIns="91425" wrap="square" tIns="45700">
            <a:noAutofit/>
          </a:bodyPr>
          <a:lstStyle>
            <a:lvl1pPr indent="-228600" lvl="0" marL="457200" algn="l">
              <a:lnSpc>
                <a:spcPct val="100000"/>
              </a:lnSpc>
              <a:spcBef>
                <a:spcPts val="1200"/>
              </a:spcBef>
              <a:spcAft>
                <a:spcPts val="0"/>
              </a:spcAft>
              <a:buSzPts val="1800"/>
              <a:buNone/>
              <a:defRPr>
                <a:solidFill>
                  <a:srgbClr val="48728C"/>
                </a:solidFill>
              </a:defRPr>
            </a:lvl1pPr>
            <a:lvl2pPr indent="-342900" lvl="1" marL="914400" algn="l">
              <a:lnSpc>
                <a:spcPct val="100000"/>
              </a:lnSpc>
              <a:spcBef>
                <a:spcPts val="1200"/>
              </a:spcBef>
              <a:spcAft>
                <a:spcPts val="0"/>
              </a:spcAft>
              <a:buSzPts val="1800"/>
              <a:buChar char="•"/>
              <a:defRPr/>
            </a:lvl2pPr>
            <a:lvl3pPr indent="-342900" lvl="2" marL="1371600" algn="l">
              <a:lnSpc>
                <a:spcPct val="100000"/>
              </a:lnSpc>
              <a:spcBef>
                <a:spcPts val="1200"/>
              </a:spcBef>
              <a:spcAft>
                <a:spcPts val="0"/>
              </a:spcAft>
              <a:buSzPts val="1800"/>
              <a:buChar char="•"/>
              <a:defRPr/>
            </a:lvl3pPr>
            <a:lvl4pPr indent="-342900" lvl="3" marL="1828800" algn="l">
              <a:lnSpc>
                <a:spcPct val="100000"/>
              </a:lnSpc>
              <a:spcBef>
                <a:spcPts val="12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4" name="Google Shape;144;p24"/>
          <p:cNvSpPr/>
          <p:nvPr/>
        </p:nvSpPr>
        <p:spPr>
          <a:xfrm>
            <a:off x="498764" y="6369269"/>
            <a:ext cx="3332700" cy="2052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hort bold statement, light" showMasterSp="0">
  <p:cSld name="Short bold statement, light">
    <p:bg>
      <p:bgPr>
        <a:solidFill>
          <a:schemeClr val="lt2">
            <a:alpha val="69800"/>
          </a:schemeClr>
        </a:solidFill>
      </p:bgPr>
    </p:bg>
    <p:spTree>
      <p:nvGrpSpPr>
        <p:cNvPr id="151" name="Shape 151"/>
        <p:cNvGrpSpPr/>
        <p:nvPr/>
      </p:nvGrpSpPr>
      <p:grpSpPr>
        <a:xfrm>
          <a:off x="0" y="0"/>
          <a:ext cx="0" cy="0"/>
          <a:chOff x="0" y="0"/>
          <a:chExt cx="0" cy="0"/>
        </a:xfrm>
      </p:grpSpPr>
      <p:sp>
        <p:nvSpPr>
          <p:cNvPr id="152" name="Google Shape;152;p26"/>
          <p:cNvSpPr txBox="1"/>
          <p:nvPr>
            <p:ph idx="1" type="body"/>
          </p:nvPr>
        </p:nvSpPr>
        <p:spPr>
          <a:xfrm>
            <a:off x="1202638" y="1708432"/>
            <a:ext cx="5961600" cy="3441300"/>
          </a:xfrm>
          <a:prstGeom prst="rect">
            <a:avLst/>
          </a:prstGeom>
          <a:noFill/>
          <a:ln>
            <a:noFill/>
          </a:ln>
        </p:spPr>
        <p:txBody>
          <a:bodyPr anchorCtr="0" anchor="ctr" bIns="45700" lIns="0" spcFirstLastPara="1" rIns="91425" wrap="square" tIns="45700">
            <a:noAutofit/>
          </a:bodyPr>
          <a:lstStyle>
            <a:lvl1pPr indent="-228600" lvl="0" marL="457200" algn="l">
              <a:lnSpc>
                <a:spcPct val="100000"/>
              </a:lnSpc>
              <a:spcBef>
                <a:spcPts val="1200"/>
              </a:spcBef>
              <a:spcAft>
                <a:spcPts val="0"/>
              </a:spcAft>
              <a:buClr>
                <a:schemeClr val="accent2"/>
              </a:buClr>
              <a:buSzPts val="4700"/>
              <a:buNone/>
              <a:defRPr b="1" sz="4700">
                <a:solidFill>
                  <a:schemeClr val="accent2"/>
                </a:solidFill>
              </a:defRPr>
            </a:lvl1pPr>
            <a:lvl2pPr indent="-349250" lvl="1" marL="914400" algn="l">
              <a:lnSpc>
                <a:spcPct val="100000"/>
              </a:lnSpc>
              <a:spcBef>
                <a:spcPts val="1200"/>
              </a:spcBef>
              <a:spcAft>
                <a:spcPts val="0"/>
              </a:spcAft>
              <a:buSzPts val="1900"/>
              <a:buChar char="•"/>
              <a:defRPr/>
            </a:lvl2pPr>
            <a:lvl3pPr indent="-349250" lvl="2" marL="1371600" algn="l">
              <a:lnSpc>
                <a:spcPct val="100000"/>
              </a:lnSpc>
              <a:spcBef>
                <a:spcPts val="1200"/>
              </a:spcBef>
              <a:spcAft>
                <a:spcPts val="0"/>
              </a:spcAft>
              <a:buSzPts val="1900"/>
              <a:buChar char="•"/>
              <a:defRPr/>
            </a:lvl3pPr>
            <a:lvl4pPr indent="-349250" lvl="3" marL="1828800" algn="l">
              <a:lnSpc>
                <a:spcPct val="100000"/>
              </a:lnSpc>
              <a:spcBef>
                <a:spcPts val="1200"/>
              </a:spcBef>
              <a:spcAft>
                <a:spcPts val="0"/>
              </a:spcAft>
              <a:buSzPts val="1900"/>
              <a:buChar char="•"/>
              <a:defRPr/>
            </a:lvl4pPr>
            <a:lvl5pPr indent="-349250" lvl="4" marL="2286000" algn="l">
              <a:lnSpc>
                <a:spcPct val="90000"/>
              </a:lnSpc>
              <a:spcBef>
                <a:spcPts val="500"/>
              </a:spcBef>
              <a:spcAft>
                <a:spcPts val="0"/>
              </a:spcAft>
              <a:buSzPts val="1900"/>
              <a:buChar char="•"/>
              <a:defRPr/>
            </a:lvl5pPr>
            <a:lvl6pPr indent="-349250" lvl="5" marL="2743200" algn="l">
              <a:lnSpc>
                <a:spcPct val="90000"/>
              </a:lnSpc>
              <a:spcBef>
                <a:spcPts val="500"/>
              </a:spcBef>
              <a:spcAft>
                <a:spcPts val="0"/>
              </a:spcAft>
              <a:buClr>
                <a:schemeClr val="dk1"/>
              </a:buClr>
              <a:buSzPts val="1900"/>
              <a:buChar char="•"/>
              <a:defRPr/>
            </a:lvl6pPr>
            <a:lvl7pPr indent="-349250" lvl="6" marL="3200400" algn="l">
              <a:lnSpc>
                <a:spcPct val="90000"/>
              </a:lnSpc>
              <a:spcBef>
                <a:spcPts val="500"/>
              </a:spcBef>
              <a:spcAft>
                <a:spcPts val="0"/>
              </a:spcAft>
              <a:buClr>
                <a:schemeClr val="dk1"/>
              </a:buClr>
              <a:buSzPts val="1900"/>
              <a:buChar char="•"/>
              <a:defRPr/>
            </a:lvl7pPr>
            <a:lvl8pPr indent="-349250" lvl="7" marL="3657600" algn="l">
              <a:lnSpc>
                <a:spcPct val="90000"/>
              </a:lnSpc>
              <a:spcBef>
                <a:spcPts val="500"/>
              </a:spcBef>
              <a:spcAft>
                <a:spcPts val="0"/>
              </a:spcAft>
              <a:buClr>
                <a:schemeClr val="dk1"/>
              </a:buClr>
              <a:buSzPts val="1900"/>
              <a:buChar char="•"/>
              <a:defRPr/>
            </a:lvl8pPr>
            <a:lvl9pPr indent="-349250" lvl="8" marL="4114800" algn="l">
              <a:lnSpc>
                <a:spcPct val="90000"/>
              </a:lnSpc>
              <a:spcBef>
                <a:spcPts val="500"/>
              </a:spcBef>
              <a:spcAft>
                <a:spcPts val="0"/>
              </a:spcAft>
              <a:buClr>
                <a:schemeClr val="dk1"/>
              </a:buClr>
              <a:buSzPts val="1900"/>
              <a:buChar char="•"/>
              <a:defRPr/>
            </a:lvl9pPr>
          </a:lstStyle>
          <a:p/>
        </p:txBody>
      </p:sp>
      <p:sp>
        <p:nvSpPr>
          <p:cNvPr id="153" name="Google Shape;153;p26"/>
          <p:cNvSpPr txBox="1"/>
          <p:nvPr>
            <p:ph idx="12" type="sldNum"/>
          </p:nvPr>
        </p:nvSpPr>
        <p:spPr>
          <a:xfrm>
            <a:off x="8771327" y="6402410"/>
            <a:ext cx="2743200" cy="206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0" i="0" sz="800">
                <a:solidFill>
                  <a:srgbClr val="898D91"/>
                </a:solidFill>
                <a:latin typeface="Poppins"/>
                <a:ea typeface="Poppins"/>
                <a:cs typeface="Poppins"/>
                <a:sym typeface="Poppins"/>
              </a:defRPr>
            </a:lvl1pPr>
            <a:lvl2pPr indent="0" lvl="1" marL="0" algn="r">
              <a:spcBef>
                <a:spcPts val="0"/>
              </a:spcBef>
              <a:buNone/>
              <a:defRPr b="0" i="0" sz="800">
                <a:solidFill>
                  <a:srgbClr val="898D91"/>
                </a:solidFill>
                <a:latin typeface="Poppins"/>
                <a:ea typeface="Poppins"/>
                <a:cs typeface="Poppins"/>
                <a:sym typeface="Poppins"/>
              </a:defRPr>
            </a:lvl2pPr>
            <a:lvl3pPr indent="0" lvl="2" marL="0" algn="r">
              <a:spcBef>
                <a:spcPts val="0"/>
              </a:spcBef>
              <a:buNone/>
              <a:defRPr b="0" i="0" sz="800">
                <a:solidFill>
                  <a:srgbClr val="898D91"/>
                </a:solidFill>
                <a:latin typeface="Poppins"/>
                <a:ea typeface="Poppins"/>
                <a:cs typeface="Poppins"/>
                <a:sym typeface="Poppins"/>
              </a:defRPr>
            </a:lvl3pPr>
            <a:lvl4pPr indent="0" lvl="3" marL="0" algn="r">
              <a:spcBef>
                <a:spcPts val="0"/>
              </a:spcBef>
              <a:buNone/>
              <a:defRPr b="0" i="0" sz="800">
                <a:solidFill>
                  <a:srgbClr val="898D91"/>
                </a:solidFill>
                <a:latin typeface="Poppins"/>
                <a:ea typeface="Poppins"/>
                <a:cs typeface="Poppins"/>
                <a:sym typeface="Poppins"/>
              </a:defRPr>
            </a:lvl4pPr>
            <a:lvl5pPr indent="0" lvl="4" marL="0" algn="r">
              <a:spcBef>
                <a:spcPts val="0"/>
              </a:spcBef>
              <a:buNone/>
              <a:defRPr b="0" i="0" sz="800">
                <a:solidFill>
                  <a:srgbClr val="898D91"/>
                </a:solidFill>
                <a:latin typeface="Poppins"/>
                <a:ea typeface="Poppins"/>
                <a:cs typeface="Poppins"/>
                <a:sym typeface="Poppins"/>
              </a:defRPr>
            </a:lvl5pPr>
            <a:lvl6pPr indent="0" lvl="5" marL="0" algn="r">
              <a:spcBef>
                <a:spcPts val="0"/>
              </a:spcBef>
              <a:buNone/>
              <a:defRPr b="0" i="0" sz="800">
                <a:solidFill>
                  <a:srgbClr val="898D91"/>
                </a:solidFill>
                <a:latin typeface="Poppins"/>
                <a:ea typeface="Poppins"/>
                <a:cs typeface="Poppins"/>
                <a:sym typeface="Poppins"/>
              </a:defRPr>
            </a:lvl6pPr>
            <a:lvl7pPr indent="0" lvl="6" marL="0" algn="r">
              <a:spcBef>
                <a:spcPts val="0"/>
              </a:spcBef>
              <a:buNone/>
              <a:defRPr b="0" i="0" sz="800">
                <a:solidFill>
                  <a:srgbClr val="898D91"/>
                </a:solidFill>
                <a:latin typeface="Poppins"/>
                <a:ea typeface="Poppins"/>
                <a:cs typeface="Poppins"/>
                <a:sym typeface="Poppins"/>
              </a:defRPr>
            </a:lvl7pPr>
            <a:lvl8pPr indent="0" lvl="7" marL="0" algn="r">
              <a:spcBef>
                <a:spcPts val="0"/>
              </a:spcBef>
              <a:buNone/>
              <a:defRPr b="0" i="0" sz="800">
                <a:solidFill>
                  <a:srgbClr val="898D91"/>
                </a:solidFill>
                <a:latin typeface="Poppins"/>
                <a:ea typeface="Poppins"/>
                <a:cs typeface="Poppins"/>
                <a:sym typeface="Poppins"/>
              </a:defRPr>
            </a:lvl8pPr>
            <a:lvl9pPr indent="0" lvl="8" marL="0" algn="r">
              <a:spcBef>
                <a:spcPts val="0"/>
              </a:spcBef>
              <a:buNone/>
              <a:defRPr b="0" i="0" sz="800">
                <a:solidFill>
                  <a:srgbClr val="898D91"/>
                </a:solidFill>
                <a:latin typeface="Poppins"/>
                <a:ea typeface="Poppins"/>
                <a:cs typeface="Poppins"/>
                <a:sym typeface="Poppins"/>
              </a:defRPr>
            </a:lvl9pPr>
          </a:lstStyle>
          <a:p>
            <a:pPr indent="0" lvl="0" marL="0" rtl="0" algn="r">
              <a:spcBef>
                <a:spcPts val="0"/>
              </a:spcBef>
              <a:spcAft>
                <a:spcPts val="0"/>
              </a:spcAft>
              <a:buNone/>
            </a:pPr>
            <a:fld id="{00000000-1234-1234-1234-123412341234}" type="slidenum">
              <a:rPr lang="en-US"/>
              <a:t>‹#›</a:t>
            </a:fld>
            <a:endParaRPr/>
          </a:p>
        </p:txBody>
      </p:sp>
      <p:sp>
        <p:nvSpPr>
          <p:cNvPr id="154" name="Google Shape;154;p26"/>
          <p:cNvSpPr txBox="1"/>
          <p:nvPr/>
        </p:nvSpPr>
        <p:spPr>
          <a:xfrm>
            <a:off x="677473" y="6390045"/>
            <a:ext cx="5782800" cy="215400"/>
          </a:xfrm>
          <a:prstGeom prst="rect">
            <a:avLst/>
          </a:prstGeom>
          <a:noFill/>
          <a:ln>
            <a:noFill/>
          </a:ln>
        </p:spPr>
        <p:txBody>
          <a:bodyPr anchorCtr="0" anchor="t" bIns="45700" lIns="0" spcFirstLastPara="1" rIns="91425" wrap="square" tIns="45700">
            <a:spAutoFit/>
          </a:bodyPr>
          <a:lstStyle/>
          <a:p>
            <a:pPr indent="0" lvl="0" marL="0" marR="0" rtl="0" algn="l">
              <a:spcBef>
                <a:spcPts val="0"/>
              </a:spcBef>
              <a:spcAft>
                <a:spcPts val="0"/>
              </a:spcAft>
              <a:buNone/>
            </a:pPr>
            <a:r>
              <a:rPr b="0" i="0" lang="en-US" sz="800">
                <a:solidFill>
                  <a:srgbClr val="898D91"/>
                </a:solidFill>
                <a:latin typeface="Poppins"/>
                <a:ea typeface="Poppins"/>
                <a:cs typeface="Poppins"/>
                <a:sym typeface="Poppins"/>
              </a:rPr>
              <a:t>Copyright © 2023 Boomi, LP or its affiliates. All rights reserved.</a:t>
            </a:r>
            <a:endParaRPr sz="150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1" type="blank">
  <p:cSld name="BLANK">
    <p:spTree>
      <p:nvGrpSpPr>
        <p:cNvPr id="155" name="Shape 155"/>
        <p:cNvGrpSpPr/>
        <p:nvPr/>
      </p:nvGrpSpPr>
      <p:grpSpPr>
        <a:xfrm>
          <a:off x="0" y="0"/>
          <a:ext cx="0" cy="0"/>
          <a:chOff x="0" y="0"/>
          <a:chExt cx="0" cy="0"/>
        </a:xfrm>
      </p:grpSpPr>
      <p:sp>
        <p:nvSpPr>
          <p:cNvPr id="156" name="Google Shape;156;p27"/>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500"/>
              <a:buNone/>
              <a:defRPr sz="1500"/>
            </a:lvl1pPr>
            <a:lvl2pPr lvl="1" algn="l">
              <a:spcBef>
                <a:spcPts val="0"/>
              </a:spcBef>
              <a:spcAft>
                <a:spcPts val="0"/>
              </a:spcAft>
              <a:buSzPts val="1500"/>
              <a:buNone/>
              <a:defRPr sz="1500"/>
            </a:lvl2pPr>
            <a:lvl3pPr lvl="2" algn="l">
              <a:spcBef>
                <a:spcPts val="0"/>
              </a:spcBef>
              <a:spcAft>
                <a:spcPts val="0"/>
              </a:spcAft>
              <a:buSzPts val="1500"/>
              <a:buNone/>
              <a:defRPr sz="1500"/>
            </a:lvl3pPr>
            <a:lvl4pPr lvl="3" algn="l">
              <a:spcBef>
                <a:spcPts val="0"/>
              </a:spcBef>
              <a:spcAft>
                <a:spcPts val="0"/>
              </a:spcAft>
              <a:buSzPts val="1500"/>
              <a:buNone/>
              <a:defRPr sz="1500"/>
            </a:lvl4pPr>
            <a:lvl5pPr lvl="4" algn="l">
              <a:spcBef>
                <a:spcPts val="0"/>
              </a:spcBef>
              <a:spcAft>
                <a:spcPts val="0"/>
              </a:spcAft>
              <a:buSzPts val="1500"/>
              <a:buNone/>
              <a:defRPr sz="1500"/>
            </a:lvl5pPr>
            <a:lvl6pPr lvl="5" algn="l">
              <a:spcBef>
                <a:spcPts val="0"/>
              </a:spcBef>
              <a:spcAft>
                <a:spcPts val="0"/>
              </a:spcAft>
              <a:buSzPts val="1500"/>
              <a:buNone/>
              <a:defRPr sz="1500"/>
            </a:lvl6pPr>
            <a:lvl7pPr lvl="6" algn="l">
              <a:spcBef>
                <a:spcPts val="0"/>
              </a:spcBef>
              <a:spcAft>
                <a:spcPts val="0"/>
              </a:spcAft>
              <a:buSzPts val="1500"/>
              <a:buNone/>
              <a:defRPr sz="1500"/>
            </a:lvl7pPr>
            <a:lvl8pPr lvl="7" algn="l">
              <a:spcBef>
                <a:spcPts val="0"/>
              </a:spcBef>
              <a:spcAft>
                <a:spcPts val="0"/>
              </a:spcAft>
              <a:buSzPts val="1500"/>
              <a:buNone/>
              <a:defRPr sz="1500"/>
            </a:lvl8pPr>
            <a:lvl9pPr lvl="8" algn="l">
              <a:spcBef>
                <a:spcPts val="0"/>
              </a:spcBef>
              <a:spcAft>
                <a:spcPts val="0"/>
              </a:spcAft>
              <a:buSzPts val="1500"/>
              <a:buNone/>
              <a:defRPr sz="1500"/>
            </a:lvl9pPr>
          </a:lstStyle>
          <a:p/>
        </p:txBody>
      </p:sp>
      <p:sp>
        <p:nvSpPr>
          <p:cNvPr id="157" name="Google Shape;157;p27"/>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500"/>
              <a:buNone/>
              <a:defRPr sz="1500"/>
            </a:lvl1pPr>
            <a:lvl2pPr lvl="1" algn="l">
              <a:spcBef>
                <a:spcPts val="0"/>
              </a:spcBef>
              <a:spcAft>
                <a:spcPts val="0"/>
              </a:spcAft>
              <a:buSzPts val="1500"/>
              <a:buNone/>
              <a:defRPr sz="1500"/>
            </a:lvl2pPr>
            <a:lvl3pPr lvl="2" algn="l">
              <a:spcBef>
                <a:spcPts val="0"/>
              </a:spcBef>
              <a:spcAft>
                <a:spcPts val="0"/>
              </a:spcAft>
              <a:buSzPts val="1500"/>
              <a:buNone/>
              <a:defRPr sz="1500"/>
            </a:lvl3pPr>
            <a:lvl4pPr lvl="3" algn="l">
              <a:spcBef>
                <a:spcPts val="0"/>
              </a:spcBef>
              <a:spcAft>
                <a:spcPts val="0"/>
              </a:spcAft>
              <a:buSzPts val="1500"/>
              <a:buNone/>
              <a:defRPr sz="1500"/>
            </a:lvl4pPr>
            <a:lvl5pPr lvl="4" algn="l">
              <a:spcBef>
                <a:spcPts val="0"/>
              </a:spcBef>
              <a:spcAft>
                <a:spcPts val="0"/>
              </a:spcAft>
              <a:buSzPts val="1500"/>
              <a:buNone/>
              <a:defRPr sz="1500"/>
            </a:lvl5pPr>
            <a:lvl6pPr lvl="5" algn="l">
              <a:spcBef>
                <a:spcPts val="0"/>
              </a:spcBef>
              <a:spcAft>
                <a:spcPts val="0"/>
              </a:spcAft>
              <a:buSzPts val="1500"/>
              <a:buNone/>
              <a:defRPr sz="1500"/>
            </a:lvl6pPr>
            <a:lvl7pPr lvl="6" algn="l">
              <a:spcBef>
                <a:spcPts val="0"/>
              </a:spcBef>
              <a:spcAft>
                <a:spcPts val="0"/>
              </a:spcAft>
              <a:buSzPts val="1500"/>
              <a:buNone/>
              <a:defRPr sz="1500"/>
            </a:lvl7pPr>
            <a:lvl8pPr lvl="7" algn="l">
              <a:spcBef>
                <a:spcPts val="0"/>
              </a:spcBef>
              <a:spcAft>
                <a:spcPts val="0"/>
              </a:spcAft>
              <a:buSzPts val="1500"/>
              <a:buNone/>
              <a:defRPr sz="1500"/>
            </a:lvl8pPr>
            <a:lvl9pPr lvl="8" algn="l">
              <a:spcBef>
                <a:spcPts val="0"/>
              </a:spcBef>
              <a:spcAft>
                <a:spcPts val="0"/>
              </a:spcAft>
              <a:buSzPts val="1500"/>
              <a:buNone/>
              <a:defRPr sz="1500"/>
            </a:lvl9pPr>
          </a:lstStyle>
          <a:p/>
        </p:txBody>
      </p:sp>
      <p:sp>
        <p:nvSpPr>
          <p:cNvPr id="158" name="Google Shape;158;p27"/>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We are Boomi slide" showMasterSp="0">
  <p:cSld name="We are Boomi slide">
    <p:bg>
      <p:bgPr>
        <a:gradFill>
          <a:gsLst>
            <a:gs pos="0">
              <a:schemeClr val="accent2"/>
            </a:gs>
            <a:gs pos="24000">
              <a:schemeClr val="accent2"/>
            </a:gs>
            <a:gs pos="100000">
              <a:schemeClr val="accent1"/>
            </a:gs>
          </a:gsLst>
          <a:lin ang="18600000" scaled="0"/>
        </a:gradFill>
      </p:bgPr>
    </p:bg>
    <p:spTree>
      <p:nvGrpSpPr>
        <p:cNvPr id="21" name="Shape 21"/>
        <p:cNvGrpSpPr/>
        <p:nvPr/>
      </p:nvGrpSpPr>
      <p:grpSpPr>
        <a:xfrm>
          <a:off x="0" y="0"/>
          <a:ext cx="0" cy="0"/>
          <a:chOff x="0" y="0"/>
          <a:chExt cx="0" cy="0"/>
        </a:xfrm>
      </p:grpSpPr>
      <p:pic>
        <p:nvPicPr>
          <p:cNvPr id="22" name="Google Shape;22;p3"/>
          <p:cNvPicPr preferRelativeResize="0"/>
          <p:nvPr/>
        </p:nvPicPr>
        <p:blipFill rotWithShape="1">
          <a:blip r:embed="rId2">
            <a:alphaModFix/>
          </a:blip>
          <a:srcRect b="5141" l="0" r="42173" t="0"/>
          <a:stretch/>
        </p:blipFill>
        <p:spPr>
          <a:xfrm rot="10800000">
            <a:off x="0" y="-1"/>
            <a:ext cx="3965824" cy="6505462"/>
          </a:xfrm>
          <a:prstGeom prst="rect">
            <a:avLst/>
          </a:prstGeom>
          <a:noFill/>
          <a:ln>
            <a:noFill/>
          </a:ln>
        </p:spPr>
      </p:pic>
      <p:sp>
        <p:nvSpPr>
          <p:cNvPr id="23" name="Google Shape;23;p3"/>
          <p:cNvSpPr txBox="1"/>
          <p:nvPr>
            <p:ph idx="12" type="sldNum"/>
          </p:nvPr>
        </p:nvSpPr>
        <p:spPr>
          <a:xfrm>
            <a:off x="8771327" y="6402410"/>
            <a:ext cx="2743200" cy="20610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Poppins"/>
                <a:ea typeface="Poppins"/>
                <a:cs typeface="Poppins"/>
                <a:sym typeface="Poppi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Poppins"/>
                <a:ea typeface="Poppins"/>
                <a:cs typeface="Poppins"/>
                <a:sym typeface="Poppi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Poppins"/>
                <a:ea typeface="Poppins"/>
                <a:cs typeface="Poppins"/>
                <a:sym typeface="Poppi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Poppins"/>
                <a:ea typeface="Poppins"/>
                <a:cs typeface="Poppins"/>
                <a:sym typeface="Poppi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Poppins"/>
                <a:ea typeface="Poppins"/>
                <a:cs typeface="Poppins"/>
                <a:sym typeface="Poppi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Poppins"/>
                <a:ea typeface="Poppins"/>
                <a:cs typeface="Poppins"/>
                <a:sym typeface="Poppi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Poppins"/>
                <a:ea typeface="Poppins"/>
                <a:cs typeface="Poppins"/>
                <a:sym typeface="Poppi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Poppins"/>
                <a:ea typeface="Poppins"/>
                <a:cs typeface="Poppins"/>
                <a:sym typeface="Poppi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Poppins"/>
                <a:ea typeface="Poppins"/>
                <a:cs typeface="Poppins"/>
                <a:sym typeface="Poppins"/>
              </a:defRPr>
            </a:lvl9pPr>
          </a:lstStyle>
          <a:p>
            <a:pPr indent="0" lvl="0" marL="0" rtl="0" algn="r">
              <a:spcBef>
                <a:spcPts val="0"/>
              </a:spcBef>
              <a:spcAft>
                <a:spcPts val="0"/>
              </a:spcAft>
              <a:buNone/>
            </a:pPr>
            <a:fld id="{00000000-1234-1234-1234-123412341234}" type="slidenum">
              <a:rPr lang="en-US"/>
              <a:t>‹#›</a:t>
            </a:fld>
            <a:endParaRPr/>
          </a:p>
        </p:txBody>
      </p:sp>
      <p:pic>
        <p:nvPicPr>
          <p:cNvPr id="24" name="Google Shape;24;p3"/>
          <p:cNvPicPr preferRelativeResize="0"/>
          <p:nvPr/>
        </p:nvPicPr>
        <p:blipFill rotWithShape="1">
          <a:blip r:embed="rId3">
            <a:alphaModFix/>
          </a:blip>
          <a:srcRect b="0" l="0" r="0" t="0"/>
          <a:stretch/>
        </p:blipFill>
        <p:spPr>
          <a:xfrm>
            <a:off x="3441673" y="3357853"/>
            <a:ext cx="5308654" cy="803603"/>
          </a:xfrm>
          <a:prstGeom prst="rect">
            <a:avLst/>
          </a:prstGeom>
          <a:noFill/>
          <a:ln>
            <a:noFill/>
          </a:ln>
        </p:spPr>
      </p:pic>
      <p:pic>
        <p:nvPicPr>
          <p:cNvPr id="25" name="Google Shape;25;p3"/>
          <p:cNvPicPr preferRelativeResize="0"/>
          <p:nvPr/>
        </p:nvPicPr>
        <p:blipFill rotWithShape="1">
          <a:blip r:embed="rId4">
            <a:alphaModFix/>
          </a:blip>
          <a:srcRect b="0" l="0" r="0" t="0"/>
          <a:stretch/>
        </p:blipFill>
        <p:spPr>
          <a:xfrm>
            <a:off x="3441673" y="2780141"/>
            <a:ext cx="5308654" cy="80360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5"/>
                                        </p:tgtEl>
                                        <p:attrNameLst>
                                          <p:attrName>style.visibility</p:attrName>
                                        </p:attrNameLst>
                                      </p:cBhvr>
                                      <p:to>
                                        <p:strVal val="visible"/>
                                      </p:to>
                                    </p:set>
                                    <p:animEffect filter="fade" transition="in">
                                      <p:cBhvr>
                                        <p:cTn dur="1000"/>
                                        <p:tgtEl>
                                          <p:spTgt spid="25"/>
                                        </p:tgtEl>
                                      </p:cBhvr>
                                    </p:animEffect>
                                  </p:childTnLst>
                                </p:cTn>
                              </p:par>
                              <p:par>
                                <p:cTn fill="hold" nodeType="withEffect" presetClass="entr" presetID="10" presetSubtype="0">
                                  <p:stCondLst>
                                    <p:cond delay="500"/>
                                  </p:stCondLst>
                                  <p:childTnLst>
                                    <p:set>
                                      <p:cBhvr>
                                        <p:cTn dur="1" fill="hold">
                                          <p:stCondLst>
                                            <p:cond delay="0"/>
                                          </p:stCondLst>
                                        </p:cTn>
                                        <p:tgtEl>
                                          <p:spTgt spid="24"/>
                                        </p:tgtEl>
                                        <p:attrNameLst>
                                          <p:attrName>style.visibility</p:attrName>
                                        </p:attrNameLst>
                                      </p:cBhvr>
                                      <p:to>
                                        <p:strVal val="visible"/>
                                      </p:to>
                                    </p:set>
                                    <p:animEffect filter="fade" transition="in">
                                      <p:cBhvr>
                                        <p:cTn dur="1000"/>
                                        <p:tgtEl>
                                          <p:spTgt spid="2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4 sections" showMasterSp="0">
  <p:cSld name="Agenda, 4 sections">
    <p:spTree>
      <p:nvGrpSpPr>
        <p:cNvPr id="26" name="Shape 26"/>
        <p:cNvGrpSpPr/>
        <p:nvPr/>
      </p:nvGrpSpPr>
      <p:grpSpPr>
        <a:xfrm>
          <a:off x="0" y="0"/>
          <a:ext cx="0" cy="0"/>
          <a:chOff x="0" y="0"/>
          <a:chExt cx="0" cy="0"/>
        </a:xfrm>
      </p:grpSpPr>
      <p:sp>
        <p:nvSpPr>
          <p:cNvPr id="27" name="Google Shape;27;p4"/>
          <p:cNvSpPr txBox="1"/>
          <p:nvPr>
            <p:ph idx="1" type="body"/>
          </p:nvPr>
        </p:nvSpPr>
        <p:spPr>
          <a:xfrm>
            <a:off x="6656936" y="1364362"/>
            <a:ext cx="4405634" cy="750904"/>
          </a:xfrm>
          <a:prstGeom prst="rect">
            <a:avLst/>
          </a:prstGeom>
          <a:noFill/>
          <a:ln>
            <a:noFill/>
          </a:ln>
        </p:spPr>
        <p:txBody>
          <a:bodyPr anchorCtr="0" anchor="ctr" bIns="45700" lIns="0" spcFirstLastPara="1" rIns="91425" wrap="square" tIns="45700">
            <a:noAutofit/>
          </a:bodyPr>
          <a:lstStyle>
            <a:lvl1pPr indent="-228600" lvl="0" marL="457200" algn="l">
              <a:lnSpc>
                <a:spcPct val="110000"/>
              </a:lnSpc>
              <a:spcBef>
                <a:spcPts val="1200"/>
              </a:spcBef>
              <a:spcAft>
                <a:spcPts val="0"/>
              </a:spcAft>
              <a:buSzPts val="2200"/>
              <a:buNone/>
              <a:defRPr sz="2200"/>
            </a:lvl1pPr>
            <a:lvl2pPr indent="-342900" lvl="1" marL="914400" algn="l">
              <a:lnSpc>
                <a:spcPct val="100000"/>
              </a:lnSpc>
              <a:spcBef>
                <a:spcPts val="1200"/>
              </a:spcBef>
              <a:spcAft>
                <a:spcPts val="0"/>
              </a:spcAft>
              <a:buSzPts val="1800"/>
              <a:buChar char="•"/>
              <a:defRPr/>
            </a:lvl2pPr>
            <a:lvl3pPr indent="-342900" lvl="2" marL="1371600" algn="l">
              <a:lnSpc>
                <a:spcPct val="100000"/>
              </a:lnSpc>
              <a:spcBef>
                <a:spcPts val="1200"/>
              </a:spcBef>
              <a:spcAft>
                <a:spcPts val="0"/>
              </a:spcAft>
              <a:buSzPts val="1800"/>
              <a:buChar char="•"/>
              <a:defRPr/>
            </a:lvl3pPr>
            <a:lvl4pPr indent="-342900" lvl="3" marL="1828800" algn="l">
              <a:lnSpc>
                <a:spcPct val="100000"/>
              </a:lnSpc>
              <a:spcBef>
                <a:spcPts val="12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grpSp>
        <p:nvGrpSpPr>
          <p:cNvPr id="28" name="Google Shape;28;p4"/>
          <p:cNvGrpSpPr/>
          <p:nvPr/>
        </p:nvGrpSpPr>
        <p:grpSpPr>
          <a:xfrm>
            <a:off x="5416134" y="1440190"/>
            <a:ext cx="980838" cy="4001651"/>
            <a:chOff x="5416134" y="1369764"/>
            <a:chExt cx="980838" cy="4001651"/>
          </a:xfrm>
        </p:grpSpPr>
        <p:grpSp>
          <p:nvGrpSpPr>
            <p:cNvPr id="29" name="Google Shape;29;p4"/>
            <p:cNvGrpSpPr/>
            <p:nvPr/>
          </p:nvGrpSpPr>
          <p:grpSpPr>
            <a:xfrm>
              <a:off x="5434239" y="1369764"/>
              <a:ext cx="750192" cy="607594"/>
              <a:chOff x="5434239" y="1369764"/>
              <a:chExt cx="750192" cy="607594"/>
            </a:xfrm>
          </p:grpSpPr>
          <p:sp>
            <p:nvSpPr>
              <p:cNvPr id="30" name="Google Shape;30;p4"/>
              <p:cNvSpPr/>
              <p:nvPr/>
            </p:nvSpPr>
            <p:spPr>
              <a:xfrm>
                <a:off x="5434239" y="1369764"/>
                <a:ext cx="462867" cy="605255"/>
              </a:xfrm>
              <a:custGeom>
                <a:rect b="b" l="l" r="r" t="t"/>
                <a:pathLst>
                  <a:path extrusionOk="0" h="605255" w="462867">
                    <a:moveTo>
                      <a:pt x="231434" y="0"/>
                    </a:moveTo>
                    <a:cubicBezTo>
                      <a:pt x="403041" y="0"/>
                      <a:pt x="462868" y="127135"/>
                      <a:pt x="462868" y="301848"/>
                    </a:cubicBezTo>
                    <a:cubicBezTo>
                      <a:pt x="462868" y="478120"/>
                      <a:pt x="403041" y="605255"/>
                      <a:pt x="231434" y="605255"/>
                    </a:cubicBezTo>
                    <a:cubicBezTo>
                      <a:pt x="59826" y="605255"/>
                      <a:pt x="0" y="478120"/>
                      <a:pt x="0" y="301848"/>
                    </a:cubicBezTo>
                    <a:cubicBezTo>
                      <a:pt x="0" y="127135"/>
                      <a:pt x="59826" y="0"/>
                      <a:pt x="231434" y="0"/>
                    </a:cubicBezTo>
                    <a:close/>
                    <a:moveTo>
                      <a:pt x="231434" y="130255"/>
                    </a:moveTo>
                    <a:cubicBezTo>
                      <a:pt x="147992" y="130255"/>
                      <a:pt x="138545" y="210591"/>
                      <a:pt x="138545" y="301848"/>
                    </a:cubicBezTo>
                    <a:cubicBezTo>
                      <a:pt x="138545" y="396224"/>
                      <a:pt x="147992" y="474220"/>
                      <a:pt x="231434" y="474220"/>
                    </a:cubicBezTo>
                    <a:cubicBezTo>
                      <a:pt x="314876" y="474220"/>
                      <a:pt x="324322" y="396224"/>
                      <a:pt x="324322" y="301848"/>
                    </a:cubicBezTo>
                    <a:cubicBezTo>
                      <a:pt x="324322" y="210591"/>
                      <a:pt x="314089" y="130255"/>
                      <a:pt x="231434" y="130255"/>
                    </a:cubicBezTo>
                    <a:close/>
                  </a:path>
                </a:pathLst>
              </a:custGeom>
              <a:gradFill>
                <a:gsLst>
                  <a:gs pos="0">
                    <a:schemeClr val="accent2"/>
                  </a:gs>
                  <a:gs pos="32000">
                    <a:schemeClr val="accent2"/>
                  </a:gs>
                  <a:gs pos="100000">
                    <a:schemeClr val="accent1"/>
                  </a:gs>
                </a:gsLst>
                <a:lin ang="18600000"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31" name="Google Shape;31;p4"/>
              <p:cNvSpPr/>
              <p:nvPr/>
            </p:nvSpPr>
            <p:spPr>
              <a:xfrm>
                <a:off x="5956146" y="1381463"/>
                <a:ext cx="228285" cy="595895"/>
              </a:xfrm>
              <a:custGeom>
                <a:rect b="b" l="l" r="r" t="t"/>
                <a:pathLst>
                  <a:path extrusionOk="0" h="595895" w="228285">
                    <a:moveTo>
                      <a:pt x="81081" y="130255"/>
                    </a:moveTo>
                    <a:lnTo>
                      <a:pt x="0" y="130255"/>
                    </a:lnTo>
                    <a:lnTo>
                      <a:pt x="0" y="0"/>
                    </a:lnTo>
                    <a:lnTo>
                      <a:pt x="228285" y="0"/>
                    </a:lnTo>
                    <a:lnTo>
                      <a:pt x="228285" y="595895"/>
                    </a:lnTo>
                    <a:lnTo>
                      <a:pt x="81081" y="595895"/>
                    </a:lnTo>
                    <a:lnTo>
                      <a:pt x="81081" y="130255"/>
                    </a:lnTo>
                    <a:close/>
                  </a:path>
                </a:pathLst>
              </a:custGeom>
              <a:gradFill>
                <a:gsLst>
                  <a:gs pos="0">
                    <a:schemeClr val="accent2"/>
                  </a:gs>
                  <a:gs pos="32000">
                    <a:schemeClr val="accent2"/>
                  </a:gs>
                  <a:gs pos="100000">
                    <a:schemeClr val="accent1"/>
                  </a:gs>
                </a:gsLst>
                <a:lin ang="18600000"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grpSp>
          <p:nvGrpSpPr>
            <p:cNvPr id="32" name="Google Shape;32;p4"/>
            <p:cNvGrpSpPr/>
            <p:nvPr/>
          </p:nvGrpSpPr>
          <p:grpSpPr>
            <a:xfrm>
              <a:off x="5430303" y="2494617"/>
              <a:ext cx="945414" cy="606035"/>
              <a:chOff x="5430303" y="2494617"/>
              <a:chExt cx="945414" cy="606035"/>
            </a:xfrm>
          </p:grpSpPr>
          <p:sp>
            <p:nvSpPr>
              <p:cNvPr id="33" name="Google Shape;33;p4"/>
              <p:cNvSpPr/>
              <p:nvPr/>
            </p:nvSpPr>
            <p:spPr>
              <a:xfrm>
                <a:off x="5430303" y="2495397"/>
                <a:ext cx="462867" cy="605255"/>
              </a:xfrm>
              <a:custGeom>
                <a:rect b="b" l="l" r="r" t="t"/>
                <a:pathLst>
                  <a:path extrusionOk="0" h="605255" w="462867">
                    <a:moveTo>
                      <a:pt x="231434" y="0"/>
                    </a:moveTo>
                    <a:cubicBezTo>
                      <a:pt x="403041" y="0"/>
                      <a:pt x="462868" y="127135"/>
                      <a:pt x="462868" y="301848"/>
                    </a:cubicBezTo>
                    <a:cubicBezTo>
                      <a:pt x="462868" y="478120"/>
                      <a:pt x="403041" y="605255"/>
                      <a:pt x="231434" y="605255"/>
                    </a:cubicBezTo>
                    <a:cubicBezTo>
                      <a:pt x="60614" y="605255"/>
                      <a:pt x="0" y="478120"/>
                      <a:pt x="0" y="301848"/>
                    </a:cubicBezTo>
                    <a:cubicBezTo>
                      <a:pt x="0" y="127135"/>
                      <a:pt x="60614" y="0"/>
                      <a:pt x="231434" y="0"/>
                    </a:cubicBezTo>
                    <a:close/>
                    <a:moveTo>
                      <a:pt x="231434" y="130255"/>
                    </a:moveTo>
                    <a:cubicBezTo>
                      <a:pt x="147992" y="130255"/>
                      <a:pt x="138545" y="210591"/>
                      <a:pt x="138545" y="301848"/>
                    </a:cubicBezTo>
                    <a:cubicBezTo>
                      <a:pt x="138545" y="396224"/>
                      <a:pt x="148779" y="475000"/>
                      <a:pt x="231434" y="475000"/>
                    </a:cubicBezTo>
                    <a:cubicBezTo>
                      <a:pt x="314089" y="475000"/>
                      <a:pt x="324322" y="397004"/>
                      <a:pt x="324322" y="301848"/>
                    </a:cubicBezTo>
                    <a:cubicBezTo>
                      <a:pt x="324322" y="210591"/>
                      <a:pt x="314876" y="130255"/>
                      <a:pt x="231434" y="130255"/>
                    </a:cubicBezTo>
                    <a:close/>
                  </a:path>
                </a:pathLst>
              </a:custGeom>
              <a:gradFill>
                <a:gsLst>
                  <a:gs pos="0">
                    <a:schemeClr val="accent2"/>
                  </a:gs>
                  <a:gs pos="32000">
                    <a:schemeClr val="accent2"/>
                  </a:gs>
                  <a:gs pos="100000">
                    <a:schemeClr val="accent1"/>
                  </a:gs>
                </a:gsLst>
                <a:lin ang="18600000"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34" name="Google Shape;34;p4"/>
              <p:cNvSpPr/>
              <p:nvPr/>
            </p:nvSpPr>
            <p:spPr>
              <a:xfrm>
                <a:off x="5960869" y="2494617"/>
                <a:ext cx="414848" cy="599795"/>
              </a:xfrm>
              <a:custGeom>
                <a:rect b="b" l="l" r="r" t="t"/>
                <a:pathLst>
                  <a:path extrusionOk="0" h="599795" w="414848">
                    <a:moveTo>
                      <a:pt x="1574" y="496840"/>
                    </a:moveTo>
                    <a:cubicBezTo>
                      <a:pt x="129099" y="392324"/>
                      <a:pt x="265283" y="288588"/>
                      <a:pt x="265283" y="188752"/>
                    </a:cubicBezTo>
                    <a:cubicBezTo>
                      <a:pt x="265283" y="145854"/>
                      <a:pt x="245603" y="117775"/>
                      <a:pt x="203095" y="117775"/>
                    </a:cubicBezTo>
                    <a:cubicBezTo>
                      <a:pt x="161374" y="117775"/>
                      <a:pt x="136184" y="150534"/>
                      <a:pt x="136184" y="206691"/>
                    </a:cubicBezTo>
                    <a:lnTo>
                      <a:pt x="0" y="206691"/>
                    </a:lnTo>
                    <a:cubicBezTo>
                      <a:pt x="3936" y="62397"/>
                      <a:pt x="99186" y="0"/>
                      <a:pt x="208605" y="0"/>
                    </a:cubicBezTo>
                    <a:cubicBezTo>
                      <a:pt x="345576" y="0"/>
                      <a:pt x="406190" y="78777"/>
                      <a:pt x="406190" y="179393"/>
                    </a:cubicBezTo>
                    <a:cubicBezTo>
                      <a:pt x="406190" y="309647"/>
                      <a:pt x="288111" y="414163"/>
                      <a:pt x="192861" y="486700"/>
                    </a:cubicBezTo>
                    <a:lnTo>
                      <a:pt x="414849" y="486700"/>
                    </a:lnTo>
                    <a:lnTo>
                      <a:pt x="414849" y="599795"/>
                    </a:lnTo>
                    <a:lnTo>
                      <a:pt x="1574" y="599795"/>
                    </a:lnTo>
                    <a:lnTo>
                      <a:pt x="1574" y="496840"/>
                    </a:lnTo>
                    <a:close/>
                  </a:path>
                </a:pathLst>
              </a:custGeom>
              <a:gradFill>
                <a:gsLst>
                  <a:gs pos="0">
                    <a:schemeClr val="accent2"/>
                  </a:gs>
                  <a:gs pos="32000">
                    <a:schemeClr val="accent2"/>
                  </a:gs>
                  <a:gs pos="100000">
                    <a:schemeClr val="accent1"/>
                  </a:gs>
                </a:gsLst>
                <a:lin ang="18600000"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grpSp>
          <p:nvGrpSpPr>
            <p:cNvPr id="35" name="Google Shape;35;p4"/>
            <p:cNvGrpSpPr/>
            <p:nvPr/>
          </p:nvGrpSpPr>
          <p:grpSpPr>
            <a:xfrm>
              <a:off x="5426367" y="3618690"/>
              <a:ext cx="952499" cy="614614"/>
              <a:chOff x="5426367" y="3618690"/>
              <a:chExt cx="952499" cy="614614"/>
            </a:xfrm>
          </p:grpSpPr>
          <p:sp>
            <p:nvSpPr>
              <p:cNvPr id="36" name="Google Shape;36;p4"/>
              <p:cNvSpPr/>
              <p:nvPr/>
            </p:nvSpPr>
            <p:spPr>
              <a:xfrm>
                <a:off x="5426367" y="3620250"/>
                <a:ext cx="462867" cy="605255"/>
              </a:xfrm>
              <a:custGeom>
                <a:rect b="b" l="l" r="r" t="t"/>
                <a:pathLst>
                  <a:path extrusionOk="0" h="605255" w="462867">
                    <a:moveTo>
                      <a:pt x="231434" y="0"/>
                    </a:moveTo>
                    <a:cubicBezTo>
                      <a:pt x="403041" y="0"/>
                      <a:pt x="462868" y="127135"/>
                      <a:pt x="462868" y="301848"/>
                    </a:cubicBezTo>
                    <a:cubicBezTo>
                      <a:pt x="462868" y="478120"/>
                      <a:pt x="403041" y="605255"/>
                      <a:pt x="231434" y="605255"/>
                    </a:cubicBezTo>
                    <a:cubicBezTo>
                      <a:pt x="59826" y="605255"/>
                      <a:pt x="0" y="478120"/>
                      <a:pt x="0" y="301848"/>
                    </a:cubicBezTo>
                    <a:cubicBezTo>
                      <a:pt x="0" y="127135"/>
                      <a:pt x="59826" y="0"/>
                      <a:pt x="231434" y="0"/>
                    </a:cubicBezTo>
                    <a:close/>
                    <a:moveTo>
                      <a:pt x="231434" y="130255"/>
                    </a:moveTo>
                    <a:cubicBezTo>
                      <a:pt x="147992" y="130255"/>
                      <a:pt x="138545" y="210591"/>
                      <a:pt x="138545" y="301848"/>
                    </a:cubicBezTo>
                    <a:cubicBezTo>
                      <a:pt x="138545" y="396224"/>
                      <a:pt x="148779" y="475000"/>
                      <a:pt x="231434" y="475000"/>
                    </a:cubicBezTo>
                    <a:cubicBezTo>
                      <a:pt x="314089" y="475000"/>
                      <a:pt x="324322" y="396224"/>
                      <a:pt x="324322" y="301848"/>
                    </a:cubicBezTo>
                    <a:cubicBezTo>
                      <a:pt x="324322" y="210591"/>
                      <a:pt x="314089" y="130255"/>
                      <a:pt x="231434" y="130255"/>
                    </a:cubicBezTo>
                    <a:close/>
                  </a:path>
                </a:pathLst>
              </a:custGeom>
              <a:gradFill>
                <a:gsLst>
                  <a:gs pos="0">
                    <a:schemeClr val="accent2"/>
                  </a:gs>
                  <a:gs pos="32000">
                    <a:schemeClr val="accent2"/>
                  </a:gs>
                  <a:gs pos="100000">
                    <a:schemeClr val="accent1"/>
                  </a:gs>
                </a:gsLst>
                <a:lin ang="18600000"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37" name="Google Shape;37;p4"/>
              <p:cNvSpPr/>
              <p:nvPr/>
            </p:nvSpPr>
            <p:spPr>
              <a:xfrm>
                <a:off x="5960869" y="3618690"/>
                <a:ext cx="417997" cy="614614"/>
              </a:xfrm>
              <a:custGeom>
                <a:rect b="b" l="l" r="r" t="t"/>
                <a:pathLst>
                  <a:path extrusionOk="0" h="614614" w="417997">
                    <a:moveTo>
                      <a:pt x="211754" y="0"/>
                    </a:moveTo>
                    <a:cubicBezTo>
                      <a:pt x="338492" y="0"/>
                      <a:pt x="406977" y="71757"/>
                      <a:pt x="406977" y="161453"/>
                    </a:cubicBezTo>
                    <a:cubicBezTo>
                      <a:pt x="406977" y="239450"/>
                      <a:pt x="357384" y="281568"/>
                      <a:pt x="316450" y="295608"/>
                    </a:cubicBezTo>
                    <a:lnTo>
                      <a:pt x="316450" y="298728"/>
                    </a:lnTo>
                    <a:cubicBezTo>
                      <a:pt x="376277" y="318227"/>
                      <a:pt x="417998" y="364245"/>
                      <a:pt x="417998" y="442242"/>
                    </a:cubicBezTo>
                    <a:cubicBezTo>
                      <a:pt x="417998" y="542858"/>
                      <a:pt x="345576" y="614615"/>
                      <a:pt x="219626" y="614615"/>
                    </a:cubicBezTo>
                    <a:cubicBezTo>
                      <a:pt x="94463" y="614615"/>
                      <a:pt x="3936" y="556117"/>
                      <a:pt x="0" y="421183"/>
                    </a:cubicBezTo>
                    <a:lnTo>
                      <a:pt x="136184" y="421183"/>
                    </a:lnTo>
                    <a:cubicBezTo>
                      <a:pt x="136971" y="467981"/>
                      <a:pt x="162161" y="498399"/>
                      <a:pt x="214116" y="498399"/>
                    </a:cubicBezTo>
                    <a:cubicBezTo>
                      <a:pt x="257411" y="498399"/>
                      <a:pt x="281814" y="470321"/>
                      <a:pt x="281814" y="431322"/>
                    </a:cubicBezTo>
                    <a:cubicBezTo>
                      <a:pt x="281814" y="378284"/>
                      <a:pt x="249539" y="357225"/>
                      <a:pt x="176331" y="357225"/>
                    </a:cubicBezTo>
                    <a:lnTo>
                      <a:pt x="150353" y="357225"/>
                    </a:lnTo>
                    <a:lnTo>
                      <a:pt x="150353" y="243350"/>
                    </a:lnTo>
                    <a:lnTo>
                      <a:pt x="176331" y="243350"/>
                    </a:lnTo>
                    <a:cubicBezTo>
                      <a:pt x="224349" y="243350"/>
                      <a:pt x="270006" y="231650"/>
                      <a:pt x="270006" y="177833"/>
                    </a:cubicBezTo>
                    <a:cubicBezTo>
                      <a:pt x="270006" y="138054"/>
                      <a:pt x="246390" y="116215"/>
                      <a:pt x="208605" y="116215"/>
                    </a:cubicBezTo>
                    <a:cubicBezTo>
                      <a:pt x="162948" y="116215"/>
                      <a:pt x="147205" y="148974"/>
                      <a:pt x="144056" y="181733"/>
                    </a:cubicBezTo>
                    <a:lnTo>
                      <a:pt x="7085" y="181733"/>
                    </a:lnTo>
                    <a:cubicBezTo>
                      <a:pt x="11808" y="63957"/>
                      <a:pt x="88952" y="0"/>
                      <a:pt x="211754" y="0"/>
                    </a:cubicBezTo>
                    <a:close/>
                  </a:path>
                </a:pathLst>
              </a:custGeom>
              <a:gradFill>
                <a:gsLst>
                  <a:gs pos="0">
                    <a:schemeClr val="accent2"/>
                  </a:gs>
                  <a:gs pos="32000">
                    <a:schemeClr val="accent2"/>
                  </a:gs>
                  <a:gs pos="100000">
                    <a:schemeClr val="accent1"/>
                  </a:gs>
                </a:gsLst>
                <a:lin ang="18600000"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grpSp>
          <p:nvGrpSpPr>
            <p:cNvPr id="38" name="Google Shape;38;p4"/>
            <p:cNvGrpSpPr/>
            <p:nvPr/>
          </p:nvGrpSpPr>
          <p:grpSpPr>
            <a:xfrm>
              <a:off x="5416134" y="4763821"/>
              <a:ext cx="980838" cy="607594"/>
              <a:chOff x="5416134" y="4763821"/>
              <a:chExt cx="980838" cy="607594"/>
            </a:xfrm>
          </p:grpSpPr>
          <p:sp>
            <p:nvSpPr>
              <p:cNvPr id="39" name="Google Shape;39;p4"/>
              <p:cNvSpPr/>
              <p:nvPr/>
            </p:nvSpPr>
            <p:spPr>
              <a:xfrm>
                <a:off x="5416134" y="4763821"/>
                <a:ext cx="462867" cy="605255"/>
              </a:xfrm>
              <a:custGeom>
                <a:rect b="b" l="l" r="r" t="t"/>
                <a:pathLst>
                  <a:path extrusionOk="0" h="605255" w="462867">
                    <a:moveTo>
                      <a:pt x="231434" y="0"/>
                    </a:moveTo>
                    <a:cubicBezTo>
                      <a:pt x="403041" y="0"/>
                      <a:pt x="462868" y="127135"/>
                      <a:pt x="462868" y="301848"/>
                    </a:cubicBezTo>
                    <a:cubicBezTo>
                      <a:pt x="462868" y="478120"/>
                      <a:pt x="403041" y="605255"/>
                      <a:pt x="231434" y="605255"/>
                    </a:cubicBezTo>
                    <a:cubicBezTo>
                      <a:pt x="59826" y="605255"/>
                      <a:pt x="0" y="478120"/>
                      <a:pt x="0" y="301848"/>
                    </a:cubicBezTo>
                    <a:cubicBezTo>
                      <a:pt x="0" y="127135"/>
                      <a:pt x="59826" y="0"/>
                      <a:pt x="231434" y="0"/>
                    </a:cubicBezTo>
                    <a:close/>
                    <a:moveTo>
                      <a:pt x="231434" y="130255"/>
                    </a:moveTo>
                    <a:cubicBezTo>
                      <a:pt x="147992" y="130255"/>
                      <a:pt x="138545" y="210591"/>
                      <a:pt x="138545" y="301848"/>
                    </a:cubicBezTo>
                    <a:cubicBezTo>
                      <a:pt x="138545" y="396224"/>
                      <a:pt x="148779" y="475000"/>
                      <a:pt x="231434" y="475000"/>
                    </a:cubicBezTo>
                    <a:cubicBezTo>
                      <a:pt x="314089" y="475000"/>
                      <a:pt x="324322" y="397004"/>
                      <a:pt x="324322" y="301848"/>
                    </a:cubicBezTo>
                    <a:cubicBezTo>
                      <a:pt x="324322" y="210591"/>
                      <a:pt x="314876" y="130255"/>
                      <a:pt x="231434" y="130255"/>
                    </a:cubicBezTo>
                    <a:close/>
                  </a:path>
                </a:pathLst>
              </a:custGeom>
              <a:gradFill>
                <a:gsLst>
                  <a:gs pos="0">
                    <a:schemeClr val="accent2"/>
                  </a:gs>
                  <a:gs pos="32000">
                    <a:schemeClr val="accent2"/>
                  </a:gs>
                  <a:gs pos="100000">
                    <a:schemeClr val="accent1"/>
                  </a:gs>
                </a:gsLst>
                <a:lin ang="18600000"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40" name="Google Shape;40;p4"/>
              <p:cNvSpPr/>
              <p:nvPr/>
            </p:nvSpPr>
            <p:spPr>
              <a:xfrm>
                <a:off x="5911276" y="4784100"/>
                <a:ext cx="485696" cy="587315"/>
              </a:xfrm>
              <a:custGeom>
                <a:rect b="b" l="l" r="r" t="t"/>
                <a:pathLst>
                  <a:path extrusionOk="0" h="587315" w="485696">
                    <a:moveTo>
                      <a:pt x="277091" y="481240"/>
                    </a:moveTo>
                    <a:lnTo>
                      <a:pt x="0" y="481240"/>
                    </a:lnTo>
                    <a:lnTo>
                      <a:pt x="0" y="368925"/>
                    </a:lnTo>
                    <a:lnTo>
                      <a:pt x="260560" y="0"/>
                    </a:lnTo>
                    <a:lnTo>
                      <a:pt x="417998" y="0"/>
                    </a:lnTo>
                    <a:lnTo>
                      <a:pt x="417998" y="360345"/>
                    </a:lnTo>
                    <a:lnTo>
                      <a:pt x="485696" y="360345"/>
                    </a:lnTo>
                    <a:lnTo>
                      <a:pt x="485696" y="481240"/>
                    </a:lnTo>
                    <a:lnTo>
                      <a:pt x="417998" y="481240"/>
                    </a:lnTo>
                    <a:lnTo>
                      <a:pt x="417998" y="587316"/>
                    </a:lnTo>
                    <a:lnTo>
                      <a:pt x="277091" y="587316"/>
                    </a:lnTo>
                    <a:lnTo>
                      <a:pt x="277091" y="481240"/>
                    </a:lnTo>
                    <a:close/>
                    <a:moveTo>
                      <a:pt x="286537" y="360345"/>
                    </a:moveTo>
                    <a:lnTo>
                      <a:pt x="286537" y="153654"/>
                    </a:lnTo>
                    <a:lnTo>
                      <a:pt x="148779" y="360345"/>
                    </a:lnTo>
                    <a:lnTo>
                      <a:pt x="286537" y="360345"/>
                    </a:lnTo>
                    <a:close/>
                  </a:path>
                </a:pathLst>
              </a:custGeom>
              <a:gradFill>
                <a:gsLst>
                  <a:gs pos="0">
                    <a:schemeClr val="accent2"/>
                  </a:gs>
                  <a:gs pos="32000">
                    <a:schemeClr val="accent2"/>
                  </a:gs>
                  <a:gs pos="100000">
                    <a:schemeClr val="accent1"/>
                  </a:gs>
                </a:gsLst>
                <a:lin ang="18600000"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grpSp>
      <p:sp>
        <p:nvSpPr>
          <p:cNvPr id="41" name="Google Shape;41;p4"/>
          <p:cNvSpPr txBox="1"/>
          <p:nvPr>
            <p:ph idx="2" type="body"/>
          </p:nvPr>
        </p:nvSpPr>
        <p:spPr>
          <a:xfrm>
            <a:off x="6656936" y="2490486"/>
            <a:ext cx="4405634" cy="750904"/>
          </a:xfrm>
          <a:prstGeom prst="rect">
            <a:avLst/>
          </a:prstGeom>
          <a:noFill/>
          <a:ln>
            <a:noFill/>
          </a:ln>
        </p:spPr>
        <p:txBody>
          <a:bodyPr anchorCtr="0" anchor="ctr" bIns="45700" lIns="0" spcFirstLastPara="1" rIns="91425" wrap="square" tIns="45700">
            <a:noAutofit/>
          </a:bodyPr>
          <a:lstStyle>
            <a:lvl1pPr indent="-228600" lvl="0" marL="457200" algn="l">
              <a:lnSpc>
                <a:spcPct val="110000"/>
              </a:lnSpc>
              <a:spcBef>
                <a:spcPts val="1200"/>
              </a:spcBef>
              <a:spcAft>
                <a:spcPts val="0"/>
              </a:spcAft>
              <a:buSzPts val="2200"/>
              <a:buNone/>
              <a:defRPr sz="2200"/>
            </a:lvl1pPr>
            <a:lvl2pPr indent="-342900" lvl="1" marL="914400" algn="l">
              <a:lnSpc>
                <a:spcPct val="100000"/>
              </a:lnSpc>
              <a:spcBef>
                <a:spcPts val="1200"/>
              </a:spcBef>
              <a:spcAft>
                <a:spcPts val="0"/>
              </a:spcAft>
              <a:buSzPts val="1800"/>
              <a:buChar char="•"/>
              <a:defRPr/>
            </a:lvl2pPr>
            <a:lvl3pPr indent="-342900" lvl="2" marL="1371600" algn="l">
              <a:lnSpc>
                <a:spcPct val="100000"/>
              </a:lnSpc>
              <a:spcBef>
                <a:spcPts val="1200"/>
              </a:spcBef>
              <a:spcAft>
                <a:spcPts val="0"/>
              </a:spcAft>
              <a:buSzPts val="1800"/>
              <a:buChar char="•"/>
              <a:defRPr/>
            </a:lvl3pPr>
            <a:lvl4pPr indent="-342900" lvl="3" marL="1828800" algn="l">
              <a:lnSpc>
                <a:spcPct val="100000"/>
              </a:lnSpc>
              <a:spcBef>
                <a:spcPts val="12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4"/>
          <p:cNvSpPr txBox="1"/>
          <p:nvPr>
            <p:ph idx="3" type="body"/>
          </p:nvPr>
        </p:nvSpPr>
        <p:spPr>
          <a:xfrm>
            <a:off x="6656936" y="3616610"/>
            <a:ext cx="4405634" cy="750904"/>
          </a:xfrm>
          <a:prstGeom prst="rect">
            <a:avLst/>
          </a:prstGeom>
          <a:noFill/>
          <a:ln>
            <a:noFill/>
          </a:ln>
        </p:spPr>
        <p:txBody>
          <a:bodyPr anchorCtr="0" anchor="ctr" bIns="45700" lIns="0" spcFirstLastPara="1" rIns="91425" wrap="square" tIns="45700">
            <a:noAutofit/>
          </a:bodyPr>
          <a:lstStyle>
            <a:lvl1pPr indent="-228600" lvl="0" marL="457200" algn="l">
              <a:lnSpc>
                <a:spcPct val="110000"/>
              </a:lnSpc>
              <a:spcBef>
                <a:spcPts val="1200"/>
              </a:spcBef>
              <a:spcAft>
                <a:spcPts val="0"/>
              </a:spcAft>
              <a:buSzPts val="2200"/>
              <a:buNone/>
              <a:defRPr sz="2200"/>
            </a:lvl1pPr>
            <a:lvl2pPr indent="-342900" lvl="1" marL="914400" algn="l">
              <a:lnSpc>
                <a:spcPct val="100000"/>
              </a:lnSpc>
              <a:spcBef>
                <a:spcPts val="1200"/>
              </a:spcBef>
              <a:spcAft>
                <a:spcPts val="0"/>
              </a:spcAft>
              <a:buSzPts val="1800"/>
              <a:buChar char="•"/>
              <a:defRPr/>
            </a:lvl2pPr>
            <a:lvl3pPr indent="-342900" lvl="2" marL="1371600" algn="l">
              <a:lnSpc>
                <a:spcPct val="100000"/>
              </a:lnSpc>
              <a:spcBef>
                <a:spcPts val="1200"/>
              </a:spcBef>
              <a:spcAft>
                <a:spcPts val="0"/>
              </a:spcAft>
              <a:buSzPts val="1800"/>
              <a:buChar char="•"/>
              <a:defRPr/>
            </a:lvl3pPr>
            <a:lvl4pPr indent="-342900" lvl="3" marL="1828800" algn="l">
              <a:lnSpc>
                <a:spcPct val="100000"/>
              </a:lnSpc>
              <a:spcBef>
                <a:spcPts val="12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3" name="Google Shape;43;p4"/>
          <p:cNvSpPr txBox="1"/>
          <p:nvPr>
            <p:ph idx="4" type="body"/>
          </p:nvPr>
        </p:nvSpPr>
        <p:spPr>
          <a:xfrm>
            <a:off x="6656936" y="4742735"/>
            <a:ext cx="4405634" cy="750904"/>
          </a:xfrm>
          <a:prstGeom prst="rect">
            <a:avLst/>
          </a:prstGeom>
          <a:noFill/>
          <a:ln>
            <a:noFill/>
          </a:ln>
        </p:spPr>
        <p:txBody>
          <a:bodyPr anchorCtr="0" anchor="ctr" bIns="45700" lIns="0" spcFirstLastPara="1" rIns="91425" wrap="square" tIns="45700">
            <a:noAutofit/>
          </a:bodyPr>
          <a:lstStyle>
            <a:lvl1pPr indent="-228600" lvl="0" marL="457200" algn="l">
              <a:lnSpc>
                <a:spcPct val="110000"/>
              </a:lnSpc>
              <a:spcBef>
                <a:spcPts val="1200"/>
              </a:spcBef>
              <a:spcAft>
                <a:spcPts val="0"/>
              </a:spcAft>
              <a:buSzPts val="2200"/>
              <a:buNone/>
              <a:defRPr sz="2200"/>
            </a:lvl1pPr>
            <a:lvl2pPr indent="-342900" lvl="1" marL="914400" algn="l">
              <a:lnSpc>
                <a:spcPct val="100000"/>
              </a:lnSpc>
              <a:spcBef>
                <a:spcPts val="1200"/>
              </a:spcBef>
              <a:spcAft>
                <a:spcPts val="0"/>
              </a:spcAft>
              <a:buSzPts val="1800"/>
              <a:buChar char="•"/>
              <a:defRPr/>
            </a:lvl2pPr>
            <a:lvl3pPr indent="-342900" lvl="2" marL="1371600" algn="l">
              <a:lnSpc>
                <a:spcPct val="100000"/>
              </a:lnSpc>
              <a:spcBef>
                <a:spcPts val="1200"/>
              </a:spcBef>
              <a:spcAft>
                <a:spcPts val="0"/>
              </a:spcAft>
              <a:buSzPts val="1800"/>
              <a:buChar char="•"/>
              <a:defRPr/>
            </a:lvl3pPr>
            <a:lvl4pPr indent="-342900" lvl="3" marL="1828800" algn="l">
              <a:lnSpc>
                <a:spcPct val="100000"/>
              </a:lnSpc>
              <a:spcBef>
                <a:spcPts val="12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4"/>
          <p:cNvSpPr txBox="1"/>
          <p:nvPr>
            <p:ph type="title"/>
          </p:nvPr>
        </p:nvSpPr>
        <p:spPr>
          <a:xfrm>
            <a:off x="677473" y="3261590"/>
            <a:ext cx="4550510" cy="521735"/>
          </a:xfrm>
          <a:prstGeom prst="rect">
            <a:avLst/>
          </a:prstGeom>
          <a:noFill/>
          <a:ln>
            <a:noFill/>
          </a:ln>
        </p:spPr>
        <p:txBody>
          <a:bodyPr anchorCtr="0" anchor="t" bIns="45700" lIns="0" spcFirstLastPara="1" rIns="91425" wrap="square" tIns="4570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cxnSp>
        <p:nvCxnSpPr>
          <p:cNvPr id="45" name="Google Shape;45;p4"/>
          <p:cNvCxnSpPr/>
          <p:nvPr/>
        </p:nvCxnSpPr>
        <p:spPr>
          <a:xfrm>
            <a:off x="677473" y="3197783"/>
            <a:ext cx="321453" cy="0"/>
          </a:xfrm>
          <a:prstGeom prst="straightConnector1">
            <a:avLst/>
          </a:prstGeom>
          <a:noFill/>
          <a:ln cap="rnd" cmpd="sng" w="63500">
            <a:solidFill>
              <a:schemeClr val="accent2"/>
            </a:solidFill>
            <a:prstDash val="solid"/>
            <a:miter lim="800000"/>
            <a:headEnd len="sm" w="sm" type="none"/>
            <a:tailEnd len="sm" w="sm" type="none"/>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46" name="Shape 46"/>
        <p:cNvGrpSpPr/>
        <p:nvPr/>
      </p:nvGrpSpPr>
      <p:grpSpPr>
        <a:xfrm>
          <a:off x="0" y="0"/>
          <a:ext cx="0" cy="0"/>
          <a:chOff x="0" y="0"/>
          <a:chExt cx="0" cy="0"/>
        </a:xfrm>
      </p:grpSpPr>
      <p:sp>
        <p:nvSpPr>
          <p:cNvPr id="47" name="Google Shape;47;p5"/>
          <p:cNvSpPr txBox="1"/>
          <p:nvPr>
            <p:ph type="title"/>
          </p:nvPr>
        </p:nvSpPr>
        <p:spPr>
          <a:xfrm>
            <a:off x="677473" y="714169"/>
            <a:ext cx="10837200" cy="483900"/>
          </a:xfrm>
          <a:prstGeom prst="rect">
            <a:avLst/>
          </a:prstGeom>
          <a:noFill/>
          <a:ln>
            <a:noFill/>
          </a:ln>
        </p:spPr>
        <p:txBody>
          <a:bodyPr anchorCtr="0" anchor="t" bIns="45700" lIns="0" spcFirstLastPara="1" rIns="91425" wrap="square" tIns="4570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5"/>
          <p:cNvSpPr txBox="1"/>
          <p:nvPr>
            <p:ph idx="1" type="body"/>
          </p:nvPr>
        </p:nvSpPr>
        <p:spPr>
          <a:xfrm>
            <a:off x="677473" y="1825625"/>
            <a:ext cx="10837200" cy="3786000"/>
          </a:xfrm>
          <a:prstGeom prst="rect">
            <a:avLst/>
          </a:prstGeom>
          <a:noFill/>
          <a:ln>
            <a:noFill/>
          </a:ln>
        </p:spPr>
        <p:txBody>
          <a:bodyPr anchorCtr="0" anchor="t" bIns="45700" lIns="0" spcFirstLastPara="1" rIns="91425" wrap="square" tIns="45700">
            <a:noAutofit/>
          </a:bodyPr>
          <a:lstStyle>
            <a:lvl1pPr indent="-228600" lvl="0" marL="457200" algn="l">
              <a:lnSpc>
                <a:spcPct val="100000"/>
              </a:lnSpc>
              <a:spcBef>
                <a:spcPts val="1200"/>
              </a:spcBef>
              <a:spcAft>
                <a:spcPts val="0"/>
              </a:spcAft>
              <a:buSzPts val="1800"/>
              <a:buNone/>
              <a:defRPr/>
            </a:lvl1pPr>
            <a:lvl2pPr indent="-342900" lvl="1" marL="914400" algn="l">
              <a:lnSpc>
                <a:spcPct val="100000"/>
              </a:lnSpc>
              <a:spcBef>
                <a:spcPts val="1200"/>
              </a:spcBef>
              <a:spcAft>
                <a:spcPts val="0"/>
              </a:spcAft>
              <a:buSzPts val="1800"/>
              <a:buChar char="•"/>
              <a:defRPr/>
            </a:lvl2pPr>
            <a:lvl3pPr indent="-330200" lvl="2" marL="1371600" algn="l">
              <a:lnSpc>
                <a:spcPct val="100000"/>
              </a:lnSpc>
              <a:spcBef>
                <a:spcPts val="1200"/>
              </a:spcBef>
              <a:spcAft>
                <a:spcPts val="0"/>
              </a:spcAft>
              <a:buSzPts val="1600"/>
              <a:buChar char="•"/>
              <a:defRPr/>
            </a:lvl3pPr>
            <a:lvl4pPr indent="-317500" lvl="3" marL="1828800" algn="l">
              <a:lnSpc>
                <a:spcPct val="100000"/>
              </a:lnSpc>
              <a:spcBef>
                <a:spcPts val="1200"/>
              </a:spcBef>
              <a:spcAft>
                <a:spcPts val="0"/>
              </a:spcAft>
              <a:buSzPts val="14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9" name="Google Shape;49;p5"/>
          <p:cNvSpPr txBox="1"/>
          <p:nvPr>
            <p:ph idx="12" type="sldNum"/>
          </p:nvPr>
        </p:nvSpPr>
        <p:spPr>
          <a:xfrm>
            <a:off x="8771327" y="6402410"/>
            <a:ext cx="2743200" cy="206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9pPr>
          </a:lstStyle>
          <a:p>
            <a:pPr indent="0" lvl="0" marL="0" rtl="0" algn="r">
              <a:spcBef>
                <a:spcPts val="0"/>
              </a:spcBef>
              <a:spcAft>
                <a:spcPts val="0"/>
              </a:spcAft>
              <a:buNone/>
            </a:pPr>
            <a:fld id="{00000000-1234-1234-1234-123412341234}" type="slidenum">
              <a:rPr lang="en-US"/>
              <a:t>‹#›</a:t>
            </a:fld>
            <a:endParaRPr/>
          </a:p>
        </p:txBody>
      </p:sp>
      <p:sp>
        <p:nvSpPr>
          <p:cNvPr id="50" name="Google Shape;50;p5"/>
          <p:cNvSpPr txBox="1"/>
          <p:nvPr>
            <p:ph idx="2" type="body"/>
          </p:nvPr>
        </p:nvSpPr>
        <p:spPr>
          <a:xfrm>
            <a:off x="677863" y="1197926"/>
            <a:ext cx="10836300" cy="362100"/>
          </a:xfrm>
          <a:prstGeom prst="rect">
            <a:avLst/>
          </a:prstGeom>
          <a:noFill/>
          <a:ln>
            <a:noFill/>
          </a:ln>
        </p:spPr>
        <p:txBody>
          <a:bodyPr anchorCtr="0" anchor="ctr" bIns="45700" lIns="0" spcFirstLastPara="1" rIns="91425" wrap="square" tIns="45700">
            <a:noAutofit/>
          </a:bodyPr>
          <a:lstStyle>
            <a:lvl1pPr indent="-228600" lvl="0" marL="457200" algn="l">
              <a:lnSpc>
                <a:spcPct val="100000"/>
              </a:lnSpc>
              <a:spcBef>
                <a:spcPts val="1200"/>
              </a:spcBef>
              <a:spcAft>
                <a:spcPts val="0"/>
              </a:spcAft>
              <a:buSzPts val="1800"/>
              <a:buNone/>
              <a:defRPr>
                <a:solidFill>
                  <a:srgbClr val="48728C"/>
                </a:solidFill>
              </a:defRPr>
            </a:lvl1pPr>
            <a:lvl2pPr indent="-342900" lvl="1" marL="914400" algn="l">
              <a:lnSpc>
                <a:spcPct val="100000"/>
              </a:lnSpc>
              <a:spcBef>
                <a:spcPts val="1200"/>
              </a:spcBef>
              <a:spcAft>
                <a:spcPts val="0"/>
              </a:spcAft>
              <a:buSzPts val="1800"/>
              <a:buChar char="•"/>
              <a:defRPr/>
            </a:lvl2pPr>
            <a:lvl3pPr indent="-342900" lvl="2" marL="1371600" algn="l">
              <a:lnSpc>
                <a:spcPct val="100000"/>
              </a:lnSpc>
              <a:spcBef>
                <a:spcPts val="1200"/>
              </a:spcBef>
              <a:spcAft>
                <a:spcPts val="0"/>
              </a:spcAft>
              <a:buSzPts val="1800"/>
              <a:buChar char="•"/>
              <a:defRPr/>
            </a:lvl3pPr>
            <a:lvl4pPr indent="-342900" lvl="3" marL="1828800" algn="l">
              <a:lnSpc>
                <a:spcPct val="100000"/>
              </a:lnSpc>
              <a:spcBef>
                <a:spcPts val="12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1" name="Google Shape;51;p5"/>
          <p:cNvSpPr txBox="1"/>
          <p:nvPr>
            <p:ph idx="3" type="body"/>
          </p:nvPr>
        </p:nvSpPr>
        <p:spPr>
          <a:xfrm>
            <a:off x="677862" y="5877454"/>
            <a:ext cx="5196300" cy="525000"/>
          </a:xfrm>
          <a:prstGeom prst="rect">
            <a:avLst/>
          </a:prstGeom>
          <a:noFill/>
          <a:ln>
            <a:noFill/>
          </a:ln>
        </p:spPr>
        <p:txBody>
          <a:bodyPr anchorCtr="0" anchor="b" bIns="45700" lIns="0" spcFirstLastPara="1" rIns="91425" wrap="square" tIns="45700">
            <a:noAutofit/>
          </a:bodyPr>
          <a:lstStyle>
            <a:lvl1pPr indent="-228600" lvl="0" marL="457200" algn="l">
              <a:lnSpc>
                <a:spcPct val="100000"/>
              </a:lnSpc>
              <a:spcBef>
                <a:spcPts val="1200"/>
              </a:spcBef>
              <a:spcAft>
                <a:spcPts val="0"/>
              </a:spcAft>
              <a:buSzPts val="600"/>
              <a:buNone/>
              <a:defRPr sz="600">
                <a:solidFill>
                  <a:schemeClr val="accent6"/>
                </a:solidFill>
              </a:defRPr>
            </a:lvl1pPr>
            <a:lvl2pPr indent="-342900" lvl="1" marL="914400" algn="l">
              <a:lnSpc>
                <a:spcPct val="100000"/>
              </a:lnSpc>
              <a:spcBef>
                <a:spcPts val="1200"/>
              </a:spcBef>
              <a:spcAft>
                <a:spcPts val="0"/>
              </a:spcAft>
              <a:buSzPts val="1800"/>
              <a:buChar char="•"/>
              <a:defRPr/>
            </a:lvl2pPr>
            <a:lvl3pPr indent="-342900" lvl="2" marL="1371600" algn="l">
              <a:lnSpc>
                <a:spcPct val="100000"/>
              </a:lnSpc>
              <a:spcBef>
                <a:spcPts val="1200"/>
              </a:spcBef>
              <a:spcAft>
                <a:spcPts val="0"/>
              </a:spcAft>
              <a:buSzPts val="1800"/>
              <a:buChar char="•"/>
              <a:defRPr/>
            </a:lvl3pPr>
            <a:lvl4pPr indent="-342900" lvl="3" marL="1828800" algn="l">
              <a:lnSpc>
                <a:spcPct val="100000"/>
              </a:lnSpc>
              <a:spcBef>
                <a:spcPts val="12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2" name="Google Shape;52;p5"/>
          <p:cNvSpPr/>
          <p:nvPr/>
        </p:nvSpPr>
        <p:spPr>
          <a:xfrm>
            <a:off x="498764" y="6369269"/>
            <a:ext cx="3332700" cy="2052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57" name="Shape 57"/>
        <p:cNvGrpSpPr/>
        <p:nvPr/>
      </p:nvGrpSpPr>
      <p:grpSpPr>
        <a:xfrm>
          <a:off x="0" y="0"/>
          <a:ext cx="0" cy="0"/>
          <a:chOff x="0" y="0"/>
          <a:chExt cx="0" cy="0"/>
        </a:xfrm>
      </p:grpSpPr>
      <p:sp>
        <p:nvSpPr>
          <p:cNvPr id="58" name="Google Shape;58;p7"/>
          <p:cNvSpPr txBox="1"/>
          <p:nvPr>
            <p:ph type="title"/>
          </p:nvPr>
        </p:nvSpPr>
        <p:spPr>
          <a:xfrm>
            <a:off x="677473" y="714169"/>
            <a:ext cx="10837200" cy="483600"/>
          </a:xfrm>
          <a:prstGeom prst="rect">
            <a:avLst/>
          </a:prstGeom>
          <a:noFill/>
          <a:ln>
            <a:noFill/>
          </a:ln>
        </p:spPr>
        <p:txBody>
          <a:bodyPr anchorCtr="0" anchor="t" bIns="34275" lIns="0" spcFirstLastPara="1" rIns="68575" wrap="square" tIns="34275">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9" name="Google Shape;59;p7"/>
          <p:cNvSpPr txBox="1"/>
          <p:nvPr>
            <p:ph idx="1" type="body"/>
          </p:nvPr>
        </p:nvSpPr>
        <p:spPr>
          <a:xfrm>
            <a:off x="677473" y="1825625"/>
            <a:ext cx="10837200" cy="3786000"/>
          </a:xfrm>
          <a:prstGeom prst="rect">
            <a:avLst/>
          </a:prstGeom>
          <a:noFill/>
          <a:ln>
            <a:noFill/>
          </a:ln>
        </p:spPr>
        <p:txBody>
          <a:bodyPr anchorCtr="0" anchor="t" bIns="34275" lIns="0" spcFirstLastPara="1" rIns="68575" wrap="square" tIns="34275">
            <a:noAutofit/>
          </a:bodyPr>
          <a:lstStyle>
            <a:lvl1pPr indent="-228600" lvl="0" marL="457200" algn="l">
              <a:lnSpc>
                <a:spcPct val="100000"/>
              </a:lnSpc>
              <a:spcBef>
                <a:spcPts val="1200"/>
              </a:spcBef>
              <a:spcAft>
                <a:spcPts val="0"/>
              </a:spcAft>
              <a:buSzPts val="1400"/>
              <a:buNone/>
              <a:defRPr/>
            </a:lvl1pPr>
            <a:lvl2pPr indent="-317500" lvl="1" marL="914400" algn="l">
              <a:lnSpc>
                <a:spcPct val="100000"/>
              </a:lnSpc>
              <a:spcBef>
                <a:spcPts val="1200"/>
              </a:spcBef>
              <a:spcAft>
                <a:spcPts val="0"/>
              </a:spcAft>
              <a:buSzPts val="1400"/>
              <a:buChar char="•"/>
              <a:defRPr/>
            </a:lvl2pPr>
            <a:lvl3pPr indent="-304800" lvl="2" marL="1371600" algn="l">
              <a:lnSpc>
                <a:spcPct val="100000"/>
              </a:lnSpc>
              <a:spcBef>
                <a:spcPts val="1200"/>
              </a:spcBef>
              <a:spcAft>
                <a:spcPts val="0"/>
              </a:spcAft>
              <a:buSzPts val="1200"/>
              <a:buChar char="•"/>
              <a:defRPr/>
            </a:lvl3pPr>
            <a:lvl4pPr indent="-298450" lvl="3" marL="1828800" algn="l">
              <a:lnSpc>
                <a:spcPct val="100000"/>
              </a:lnSpc>
              <a:spcBef>
                <a:spcPts val="1200"/>
              </a:spcBef>
              <a:spcAft>
                <a:spcPts val="0"/>
              </a:spcAft>
              <a:buSzPts val="1100"/>
              <a:buChar char="•"/>
              <a:defRPr/>
            </a:lvl4pPr>
            <a:lvl5pPr indent="-317500" lvl="4" marL="2286000" algn="l">
              <a:lnSpc>
                <a:spcPct val="90000"/>
              </a:lnSpc>
              <a:spcBef>
                <a:spcPts val="533"/>
              </a:spcBef>
              <a:spcAft>
                <a:spcPts val="0"/>
              </a:spcAft>
              <a:buSzPts val="1400"/>
              <a:buChar char="•"/>
              <a:defRPr/>
            </a:lvl5pPr>
            <a:lvl6pPr indent="-317500" lvl="5" marL="2743200" algn="l">
              <a:lnSpc>
                <a:spcPct val="90000"/>
              </a:lnSpc>
              <a:spcBef>
                <a:spcPts val="533"/>
              </a:spcBef>
              <a:spcAft>
                <a:spcPts val="0"/>
              </a:spcAft>
              <a:buClr>
                <a:schemeClr val="dk1"/>
              </a:buClr>
              <a:buSzPts val="1400"/>
              <a:buChar char="•"/>
              <a:defRPr/>
            </a:lvl6pPr>
            <a:lvl7pPr indent="-317500" lvl="6" marL="3200400" algn="l">
              <a:lnSpc>
                <a:spcPct val="90000"/>
              </a:lnSpc>
              <a:spcBef>
                <a:spcPts val="533"/>
              </a:spcBef>
              <a:spcAft>
                <a:spcPts val="0"/>
              </a:spcAft>
              <a:buClr>
                <a:schemeClr val="dk1"/>
              </a:buClr>
              <a:buSzPts val="1400"/>
              <a:buChar char="•"/>
              <a:defRPr/>
            </a:lvl7pPr>
            <a:lvl8pPr indent="-317500" lvl="7" marL="3657600" algn="l">
              <a:lnSpc>
                <a:spcPct val="90000"/>
              </a:lnSpc>
              <a:spcBef>
                <a:spcPts val="533"/>
              </a:spcBef>
              <a:spcAft>
                <a:spcPts val="0"/>
              </a:spcAft>
              <a:buClr>
                <a:schemeClr val="dk1"/>
              </a:buClr>
              <a:buSzPts val="1400"/>
              <a:buChar char="•"/>
              <a:defRPr/>
            </a:lvl8pPr>
            <a:lvl9pPr indent="-317500" lvl="8" marL="4114800" algn="l">
              <a:lnSpc>
                <a:spcPct val="90000"/>
              </a:lnSpc>
              <a:spcBef>
                <a:spcPts val="533"/>
              </a:spcBef>
              <a:spcAft>
                <a:spcPts val="0"/>
              </a:spcAft>
              <a:buClr>
                <a:schemeClr val="dk1"/>
              </a:buClr>
              <a:buSzPts val="1400"/>
              <a:buChar char="•"/>
              <a:defRPr/>
            </a:lvl9pPr>
          </a:lstStyle>
          <a:p/>
        </p:txBody>
      </p:sp>
      <p:sp>
        <p:nvSpPr>
          <p:cNvPr id="60" name="Google Shape;60;p7"/>
          <p:cNvSpPr txBox="1"/>
          <p:nvPr>
            <p:ph idx="12" type="sldNum"/>
          </p:nvPr>
        </p:nvSpPr>
        <p:spPr>
          <a:xfrm>
            <a:off x="8771327" y="6402411"/>
            <a:ext cx="2743200" cy="2060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600"/>
              <a:buFont typeface="Arial"/>
              <a:buNone/>
              <a:defRPr b="0" i="0" sz="800" u="none" cap="none" strike="noStrike">
                <a:solidFill>
                  <a:srgbClr val="888B8F"/>
                </a:solidFill>
                <a:latin typeface="Poppins"/>
                <a:ea typeface="Poppins"/>
                <a:cs typeface="Poppins"/>
                <a:sym typeface="Poppins"/>
              </a:defRPr>
            </a:lvl1pPr>
            <a:lvl2pPr indent="0" lvl="1" marL="0" marR="0" algn="r">
              <a:lnSpc>
                <a:spcPct val="100000"/>
              </a:lnSpc>
              <a:spcBef>
                <a:spcPts val="0"/>
              </a:spcBef>
              <a:spcAft>
                <a:spcPts val="0"/>
              </a:spcAft>
              <a:buClr>
                <a:srgbClr val="000000"/>
              </a:buClr>
              <a:buSzPts val="600"/>
              <a:buFont typeface="Arial"/>
              <a:buNone/>
              <a:defRPr b="0" i="0" sz="800" u="none" cap="none" strike="noStrike">
                <a:solidFill>
                  <a:srgbClr val="888B8F"/>
                </a:solidFill>
                <a:latin typeface="Poppins"/>
                <a:ea typeface="Poppins"/>
                <a:cs typeface="Poppins"/>
                <a:sym typeface="Poppins"/>
              </a:defRPr>
            </a:lvl2pPr>
            <a:lvl3pPr indent="0" lvl="2" marL="0" marR="0" algn="r">
              <a:lnSpc>
                <a:spcPct val="100000"/>
              </a:lnSpc>
              <a:spcBef>
                <a:spcPts val="0"/>
              </a:spcBef>
              <a:spcAft>
                <a:spcPts val="0"/>
              </a:spcAft>
              <a:buClr>
                <a:srgbClr val="000000"/>
              </a:buClr>
              <a:buSzPts val="600"/>
              <a:buFont typeface="Arial"/>
              <a:buNone/>
              <a:defRPr b="0" i="0" sz="800" u="none" cap="none" strike="noStrike">
                <a:solidFill>
                  <a:srgbClr val="888B8F"/>
                </a:solidFill>
                <a:latin typeface="Poppins"/>
                <a:ea typeface="Poppins"/>
                <a:cs typeface="Poppins"/>
                <a:sym typeface="Poppins"/>
              </a:defRPr>
            </a:lvl3pPr>
            <a:lvl4pPr indent="0" lvl="3" marL="0" marR="0" algn="r">
              <a:lnSpc>
                <a:spcPct val="100000"/>
              </a:lnSpc>
              <a:spcBef>
                <a:spcPts val="0"/>
              </a:spcBef>
              <a:spcAft>
                <a:spcPts val="0"/>
              </a:spcAft>
              <a:buClr>
                <a:srgbClr val="000000"/>
              </a:buClr>
              <a:buSzPts val="600"/>
              <a:buFont typeface="Arial"/>
              <a:buNone/>
              <a:defRPr b="0" i="0" sz="800" u="none" cap="none" strike="noStrike">
                <a:solidFill>
                  <a:srgbClr val="888B8F"/>
                </a:solidFill>
                <a:latin typeface="Poppins"/>
                <a:ea typeface="Poppins"/>
                <a:cs typeface="Poppins"/>
                <a:sym typeface="Poppins"/>
              </a:defRPr>
            </a:lvl4pPr>
            <a:lvl5pPr indent="0" lvl="4" marL="0" marR="0" algn="r">
              <a:lnSpc>
                <a:spcPct val="100000"/>
              </a:lnSpc>
              <a:spcBef>
                <a:spcPts val="0"/>
              </a:spcBef>
              <a:spcAft>
                <a:spcPts val="0"/>
              </a:spcAft>
              <a:buClr>
                <a:srgbClr val="000000"/>
              </a:buClr>
              <a:buSzPts val="600"/>
              <a:buFont typeface="Arial"/>
              <a:buNone/>
              <a:defRPr b="0" i="0" sz="800" u="none" cap="none" strike="noStrike">
                <a:solidFill>
                  <a:srgbClr val="888B8F"/>
                </a:solidFill>
                <a:latin typeface="Poppins"/>
                <a:ea typeface="Poppins"/>
                <a:cs typeface="Poppins"/>
                <a:sym typeface="Poppins"/>
              </a:defRPr>
            </a:lvl5pPr>
            <a:lvl6pPr indent="0" lvl="5" marL="0" marR="0" algn="r">
              <a:lnSpc>
                <a:spcPct val="100000"/>
              </a:lnSpc>
              <a:spcBef>
                <a:spcPts val="0"/>
              </a:spcBef>
              <a:spcAft>
                <a:spcPts val="0"/>
              </a:spcAft>
              <a:buClr>
                <a:srgbClr val="000000"/>
              </a:buClr>
              <a:buSzPts val="600"/>
              <a:buFont typeface="Arial"/>
              <a:buNone/>
              <a:defRPr b="0" i="0" sz="800" u="none" cap="none" strike="noStrike">
                <a:solidFill>
                  <a:srgbClr val="888B8F"/>
                </a:solidFill>
                <a:latin typeface="Poppins"/>
                <a:ea typeface="Poppins"/>
                <a:cs typeface="Poppins"/>
                <a:sym typeface="Poppins"/>
              </a:defRPr>
            </a:lvl6pPr>
            <a:lvl7pPr indent="0" lvl="6" marL="0" marR="0" algn="r">
              <a:lnSpc>
                <a:spcPct val="100000"/>
              </a:lnSpc>
              <a:spcBef>
                <a:spcPts val="0"/>
              </a:spcBef>
              <a:spcAft>
                <a:spcPts val="0"/>
              </a:spcAft>
              <a:buClr>
                <a:srgbClr val="000000"/>
              </a:buClr>
              <a:buSzPts val="600"/>
              <a:buFont typeface="Arial"/>
              <a:buNone/>
              <a:defRPr b="0" i="0" sz="800" u="none" cap="none" strike="noStrike">
                <a:solidFill>
                  <a:srgbClr val="888B8F"/>
                </a:solidFill>
                <a:latin typeface="Poppins"/>
                <a:ea typeface="Poppins"/>
                <a:cs typeface="Poppins"/>
                <a:sym typeface="Poppins"/>
              </a:defRPr>
            </a:lvl7pPr>
            <a:lvl8pPr indent="0" lvl="7" marL="0" marR="0" algn="r">
              <a:lnSpc>
                <a:spcPct val="100000"/>
              </a:lnSpc>
              <a:spcBef>
                <a:spcPts val="0"/>
              </a:spcBef>
              <a:spcAft>
                <a:spcPts val="0"/>
              </a:spcAft>
              <a:buClr>
                <a:srgbClr val="000000"/>
              </a:buClr>
              <a:buSzPts val="600"/>
              <a:buFont typeface="Arial"/>
              <a:buNone/>
              <a:defRPr b="0" i="0" sz="800" u="none" cap="none" strike="noStrike">
                <a:solidFill>
                  <a:srgbClr val="888B8F"/>
                </a:solidFill>
                <a:latin typeface="Poppins"/>
                <a:ea typeface="Poppins"/>
                <a:cs typeface="Poppins"/>
                <a:sym typeface="Poppins"/>
              </a:defRPr>
            </a:lvl8pPr>
            <a:lvl9pPr indent="0" lvl="8" marL="0" marR="0" algn="r">
              <a:lnSpc>
                <a:spcPct val="100000"/>
              </a:lnSpc>
              <a:spcBef>
                <a:spcPts val="0"/>
              </a:spcBef>
              <a:spcAft>
                <a:spcPts val="0"/>
              </a:spcAft>
              <a:buClr>
                <a:srgbClr val="000000"/>
              </a:buClr>
              <a:buSzPts val="600"/>
              <a:buFont typeface="Arial"/>
              <a:buNone/>
              <a:defRPr b="0" i="0" sz="800" u="none" cap="none" strike="noStrike">
                <a:solidFill>
                  <a:srgbClr val="888B8F"/>
                </a:solidFill>
                <a:latin typeface="Poppins"/>
                <a:ea typeface="Poppins"/>
                <a:cs typeface="Poppins"/>
                <a:sym typeface="Poppins"/>
              </a:defRPr>
            </a:lvl9pPr>
          </a:lstStyle>
          <a:p>
            <a:pPr indent="0" lvl="0" marL="0" rtl="0" algn="r">
              <a:spcBef>
                <a:spcPts val="0"/>
              </a:spcBef>
              <a:spcAft>
                <a:spcPts val="0"/>
              </a:spcAft>
              <a:buNone/>
            </a:pPr>
            <a:fld id="{00000000-1234-1234-1234-123412341234}" type="slidenum">
              <a:rPr lang="en-US"/>
              <a:t>‹#›</a:t>
            </a:fld>
            <a:endParaRPr/>
          </a:p>
        </p:txBody>
      </p:sp>
      <p:sp>
        <p:nvSpPr>
          <p:cNvPr id="61" name="Google Shape;61;p7"/>
          <p:cNvSpPr txBox="1"/>
          <p:nvPr>
            <p:ph idx="2" type="body"/>
          </p:nvPr>
        </p:nvSpPr>
        <p:spPr>
          <a:xfrm>
            <a:off x="677863" y="1197927"/>
            <a:ext cx="10836400" cy="362000"/>
          </a:xfrm>
          <a:prstGeom prst="rect">
            <a:avLst/>
          </a:prstGeom>
          <a:noFill/>
          <a:ln>
            <a:noFill/>
          </a:ln>
        </p:spPr>
        <p:txBody>
          <a:bodyPr anchorCtr="0" anchor="ctr" bIns="34275" lIns="0" spcFirstLastPara="1" rIns="68575" wrap="square" tIns="34275">
            <a:noAutofit/>
          </a:bodyPr>
          <a:lstStyle>
            <a:lvl1pPr indent="-228600" lvl="0" marL="457200" algn="l">
              <a:lnSpc>
                <a:spcPct val="100000"/>
              </a:lnSpc>
              <a:spcBef>
                <a:spcPts val="1200"/>
              </a:spcBef>
              <a:spcAft>
                <a:spcPts val="0"/>
              </a:spcAft>
              <a:buSzPts val="1400"/>
              <a:buNone/>
              <a:defRPr>
                <a:solidFill>
                  <a:srgbClr val="48728C"/>
                </a:solidFill>
              </a:defRPr>
            </a:lvl1pPr>
            <a:lvl2pPr indent="-317500" lvl="1" marL="914400" algn="l">
              <a:lnSpc>
                <a:spcPct val="100000"/>
              </a:lnSpc>
              <a:spcBef>
                <a:spcPts val="1200"/>
              </a:spcBef>
              <a:spcAft>
                <a:spcPts val="0"/>
              </a:spcAft>
              <a:buSzPts val="1400"/>
              <a:buChar char="•"/>
              <a:defRPr/>
            </a:lvl2pPr>
            <a:lvl3pPr indent="-317500" lvl="2" marL="1371600" algn="l">
              <a:lnSpc>
                <a:spcPct val="100000"/>
              </a:lnSpc>
              <a:spcBef>
                <a:spcPts val="1200"/>
              </a:spcBef>
              <a:spcAft>
                <a:spcPts val="0"/>
              </a:spcAft>
              <a:buSzPts val="1400"/>
              <a:buChar char="•"/>
              <a:defRPr/>
            </a:lvl3pPr>
            <a:lvl4pPr indent="-317500" lvl="3" marL="1828800" algn="l">
              <a:lnSpc>
                <a:spcPct val="100000"/>
              </a:lnSpc>
              <a:spcBef>
                <a:spcPts val="1200"/>
              </a:spcBef>
              <a:spcAft>
                <a:spcPts val="0"/>
              </a:spcAft>
              <a:buSzPts val="1400"/>
              <a:buChar char="•"/>
              <a:defRPr/>
            </a:lvl4pPr>
            <a:lvl5pPr indent="-317500" lvl="4" marL="2286000" algn="l">
              <a:lnSpc>
                <a:spcPct val="90000"/>
              </a:lnSpc>
              <a:spcBef>
                <a:spcPts val="533"/>
              </a:spcBef>
              <a:spcAft>
                <a:spcPts val="0"/>
              </a:spcAft>
              <a:buSzPts val="1400"/>
              <a:buChar char="•"/>
              <a:defRPr/>
            </a:lvl5pPr>
            <a:lvl6pPr indent="-317500" lvl="5" marL="2743200" algn="l">
              <a:lnSpc>
                <a:spcPct val="90000"/>
              </a:lnSpc>
              <a:spcBef>
                <a:spcPts val="533"/>
              </a:spcBef>
              <a:spcAft>
                <a:spcPts val="0"/>
              </a:spcAft>
              <a:buClr>
                <a:schemeClr val="dk1"/>
              </a:buClr>
              <a:buSzPts val="1400"/>
              <a:buChar char="•"/>
              <a:defRPr/>
            </a:lvl6pPr>
            <a:lvl7pPr indent="-317500" lvl="6" marL="3200400" algn="l">
              <a:lnSpc>
                <a:spcPct val="90000"/>
              </a:lnSpc>
              <a:spcBef>
                <a:spcPts val="533"/>
              </a:spcBef>
              <a:spcAft>
                <a:spcPts val="0"/>
              </a:spcAft>
              <a:buClr>
                <a:schemeClr val="dk1"/>
              </a:buClr>
              <a:buSzPts val="1400"/>
              <a:buChar char="•"/>
              <a:defRPr/>
            </a:lvl7pPr>
            <a:lvl8pPr indent="-317500" lvl="7" marL="3657600" algn="l">
              <a:lnSpc>
                <a:spcPct val="90000"/>
              </a:lnSpc>
              <a:spcBef>
                <a:spcPts val="533"/>
              </a:spcBef>
              <a:spcAft>
                <a:spcPts val="0"/>
              </a:spcAft>
              <a:buClr>
                <a:schemeClr val="dk1"/>
              </a:buClr>
              <a:buSzPts val="1400"/>
              <a:buChar char="•"/>
              <a:defRPr/>
            </a:lvl8pPr>
            <a:lvl9pPr indent="-317500" lvl="8" marL="4114800" algn="l">
              <a:lnSpc>
                <a:spcPct val="90000"/>
              </a:lnSpc>
              <a:spcBef>
                <a:spcPts val="533"/>
              </a:spcBef>
              <a:spcAft>
                <a:spcPts val="0"/>
              </a:spcAft>
              <a:buClr>
                <a:schemeClr val="dk1"/>
              </a:buClr>
              <a:buSzPts val="1400"/>
              <a:buChar char="•"/>
              <a:defRPr/>
            </a:lvl9pPr>
          </a:lstStyle>
          <a:p/>
        </p:txBody>
      </p:sp>
      <p:sp>
        <p:nvSpPr>
          <p:cNvPr id="62" name="Google Shape;62;p7"/>
          <p:cNvSpPr txBox="1"/>
          <p:nvPr>
            <p:ph idx="3" type="body"/>
          </p:nvPr>
        </p:nvSpPr>
        <p:spPr>
          <a:xfrm>
            <a:off x="677863" y="5877455"/>
            <a:ext cx="5196000" cy="524800"/>
          </a:xfrm>
          <a:prstGeom prst="rect">
            <a:avLst/>
          </a:prstGeom>
          <a:noFill/>
          <a:ln>
            <a:noFill/>
          </a:ln>
        </p:spPr>
        <p:txBody>
          <a:bodyPr anchorCtr="0" anchor="b" bIns="34275" lIns="0" spcFirstLastPara="1" rIns="68575" wrap="square" tIns="34275">
            <a:noAutofit/>
          </a:bodyPr>
          <a:lstStyle>
            <a:lvl1pPr indent="-228600" lvl="0" marL="457200" algn="l">
              <a:lnSpc>
                <a:spcPct val="100000"/>
              </a:lnSpc>
              <a:spcBef>
                <a:spcPts val="1200"/>
              </a:spcBef>
              <a:spcAft>
                <a:spcPts val="0"/>
              </a:spcAft>
              <a:buSzPts val="500"/>
              <a:buNone/>
              <a:defRPr sz="667">
                <a:solidFill>
                  <a:schemeClr val="accent6"/>
                </a:solidFill>
              </a:defRPr>
            </a:lvl1pPr>
            <a:lvl2pPr indent="-317500" lvl="1" marL="914400" algn="l">
              <a:lnSpc>
                <a:spcPct val="100000"/>
              </a:lnSpc>
              <a:spcBef>
                <a:spcPts val="1200"/>
              </a:spcBef>
              <a:spcAft>
                <a:spcPts val="0"/>
              </a:spcAft>
              <a:buSzPts val="1400"/>
              <a:buChar char="•"/>
              <a:defRPr/>
            </a:lvl2pPr>
            <a:lvl3pPr indent="-317500" lvl="2" marL="1371600" algn="l">
              <a:lnSpc>
                <a:spcPct val="100000"/>
              </a:lnSpc>
              <a:spcBef>
                <a:spcPts val="1200"/>
              </a:spcBef>
              <a:spcAft>
                <a:spcPts val="0"/>
              </a:spcAft>
              <a:buSzPts val="1400"/>
              <a:buChar char="•"/>
              <a:defRPr/>
            </a:lvl3pPr>
            <a:lvl4pPr indent="-317500" lvl="3" marL="1828800" algn="l">
              <a:lnSpc>
                <a:spcPct val="100000"/>
              </a:lnSpc>
              <a:spcBef>
                <a:spcPts val="1200"/>
              </a:spcBef>
              <a:spcAft>
                <a:spcPts val="0"/>
              </a:spcAft>
              <a:buSzPts val="1400"/>
              <a:buChar char="•"/>
              <a:defRPr/>
            </a:lvl4pPr>
            <a:lvl5pPr indent="-317500" lvl="4" marL="2286000" algn="l">
              <a:lnSpc>
                <a:spcPct val="90000"/>
              </a:lnSpc>
              <a:spcBef>
                <a:spcPts val="533"/>
              </a:spcBef>
              <a:spcAft>
                <a:spcPts val="0"/>
              </a:spcAft>
              <a:buSzPts val="1400"/>
              <a:buChar char="•"/>
              <a:defRPr/>
            </a:lvl5pPr>
            <a:lvl6pPr indent="-317500" lvl="5" marL="2743200" algn="l">
              <a:lnSpc>
                <a:spcPct val="90000"/>
              </a:lnSpc>
              <a:spcBef>
                <a:spcPts val="533"/>
              </a:spcBef>
              <a:spcAft>
                <a:spcPts val="0"/>
              </a:spcAft>
              <a:buClr>
                <a:schemeClr val="dk1"/>
              </a:buClr>
              <a:buSzPts val="1400"/>
              <a:buChar char="•"/>
              <a:defRPr/>
            </a:lvl6pPr>
            <a:lvl7pPr indent="-317500" lvl="6" marL="3200400" algn="l">
              <a:lnSpc>
                <a:spcPct val="90000"/>
              </a:lnSpc>
              <a:spcBef>
                <a:spcPts val="533"/>
              </a:spcBef>
              <a:spcAft>
                <a:spcPts val="0"/>
              </a:spcAft>
              <a:buClr>
                <a:schemeClr val="dk1"/>
              </a:buClr>
              <a:buSzPts val="1400"/>
              <a:buChar char="•"/>
              <a:defRPr/>
            </a:lvl7pPr>
            <a:lvl8pPr indent="-317500" lvl="7" marL="3657600" algn="l">
              <a:lnSpc>
                <a:spcPct val="90000"/>
              </a:lnSpc>
              <a:spcBef>
                <a:spcPts val="533"/>
              </a:spcBef>
              <a:spcAft>
                <a:spcPts val="0"/>
              </a:spcAft>
              <a:buClr>
                <a:schemeClr val="dk1"/>
              </a:buClr>
              <a:buSzPts val="1400"/>
              <a:buChar char="•"/>
              <a:defRPr/>
            </a:lvl8pPr>
            <a:lvl9pPr indent="-317500" lvl="8" marL="4114800" algn="l">
              <a:lnSpc>
                <a:spcPct val="90000"/>
              </a:lnSpc>
              <a:spcBef>
                <a:spcPts val="533"/>
              </a:spcBef>
              <a:spcAft>
                <a:spcPts val="0"/>
              </a:spcAft>
              <a:buClr>
                <a:schemeClr val="dk1"/>
              </a:buClr>
              <a:buSzPts val="1400"/>
              <a:buChar char="•"/>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9" name="Shape 69"/>
        <p:cNvGrpSpPr/>
        <p:nvPr/>
      </p:nvGrpSpPr>
      <p:grpSpPr>
        <a:xfrm>
          <a:off x="0" y="0"/>
          <a:ext cx="0" cy="0"/>
          <a:chOff x="0" y="0"/>
          <a:chExt cx="0" cy="0"/>
        </a:xfrm>
      </p:grpSpPr>
      <p:sp>
        <p:nvSpPr>
          <p:cNvPr id="70" name="Google Shape;70;p9"/>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Play"/>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1" name="Google Shape;71;p9"/>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72" name="Google Shape;72;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04 - Title-only">
  <p:cSld name="04 - Title-only">
    <p:spTree>
      <p:nvGrpSpPr>
        <p:cNvPr id="78" name="Shape 78"/>
        <p:cNvGrpSpPr/>
        <p:nvPr/>
      </p:nvGrpSpPr>
      <p:grpSpPr>
        <a:xfrm>
          <a:off x="0" y="0"/>
          <a:ext cx="0" cy="0"/>
          <a:chOff x="0" y="0"/>
          <a:chExt cx="0" cy="0"/>
        </a:xfrm>
      </p:grpSpPr>
      <p:sp>
        <p:nvSpPr>
          <p:cNvPr id="79" name="Google Shape;79;p11"/>
          <p:cNvSpPr txBox="1"/>
          <p:nvPr>
            <p:ph type="title"/>
          </p:nvPr>
        </p:nvSpPr>
        <p:spPr>
          <a:xfrm>
            <a:off x="316992" y="304800"/>
            <a:ext cx="11582400" cy="523200"/>
          </a:xfrm>
          <a:prstGeom prst="rect">
            <a:avLst/>
          </a:prstGeom>
          <a:noFill/>
          <a:ln>
            <a:noFill/>
          </a:ln>
        </p:spPr>
        <p:txBody>
          <a:bodyPr anchorCtr="0" anchor="t" bIns="91425" lIns="91425" spcFirstLastPara="1" rIns="91425" wrap="square" tIns="91425">
            <a:spAutoFit/>
          </a:bodyPr>
          <a:lstStyle>
            <a:lvl1pPr lvl="0" algn="l">
              <a:lnSpc>
                <a:spcPct val="100000"/>
              </a:lnSpc>
              <a:spcBef>
                <a:spcPts val="0"/>
              </a:spcBef>
              <a:spcAft>
                <a:spcPts val="0"/>
              </a:spcAft>
              <a:buSzPts val="2200"/>
              <a:buNone/>
              <a:defRPr b="0" i="0">
                <a:latin typeface="Poppins"/>
                <a:ea typeface="Poppins"/>
                <a:cs typeface="Poppins"/>
                <a:sym typeface="Poppins"/>
              </a:defRPr>
            </a:lvl1pPr>
            <a:lvl2pPr lvl="1" algn="l">
              <a:lnSpc>
                <a:spcPct val="100000"/>
              </a:lnSpc>
              <a:spcBef>
                <a:spcPts val="0"/>
              </a:spcBef>
              <a:spcAft>
                <a:spcPts val="0"/>
              </a:spcAft>
              <a:buSzPts val="2200"/>
              <a:buNone/>
              <a:defRPr/>
            </a:lvl2pPr>
            <a:lvl3pPr lvl="2" algn="l">
              <a:lnSpc>
                <a:spcPct val="100000"/>
              </a:lnSpc>
              <a:spcBef>
                <a:spcPts val="0"/>
              </a:spcBef>
              <a:spcAft>
                <a:spcPts val="0"/>
              </a:spcAft>
              <a:buSzPts val="2200"/>
              <a:buNone/>
              <a:defRPr/>
            </a:lvl3pPr>
            <a:lvl4pPr lvl="3" algn="l">
              <a:lnSpc>
                <a:spcPct val="100000"/>
              </a:lnSpc>
              <a:spcBef>
                <a:spcPts val="0"/>
              </a:spcBef>
              <a:spcAft>
                <a:spcPts val="0"/>
              </a:spcAft>
              <a:buSzPts val="2200"/>
              <a:buNone/>
              <a:defRPr/>
            </a:lvl4pPr>
            <a:lvl5pPr lvl="4" algn="l">
              <a:lnSpc>
                <a:spcPct val="100000"/>
              </a:lnSpc>
              <a:spcBef>
                <a:spcPts val="0"/>
              </a:spcBef>
              <a:spcAft>
                <a:spcPts val="0"/>
              </a:spcAft>
              <a:buSzPts val="2200"/>
              <a:buNone/>
              <a:defRPr/>
            </a:lvl5pPr>
            <a:lvl6pPr lvl="5" algn="l">
              <a:lnSpc>
                <a:spcPct val="100000"/>
              </a:lnSpc>
              <a:spcBef>
                <a:spcPts val="0"/>
              </a:spcBef>
              <a:spcAft>
                <a:spcPts val="0"/>
              </a:spcAft>
              <a:buSzPts val="2200"/>
              <a:buNone/>
              <a:defRPr/>
            </a:lvl6pPr>
            <a:lvl7pPr lvl="6" algn="l">
              <a:lnSpc>
                <a:spcPct val="100000"/>
              </a:lnSpc>
              <a:spcBef>
                <a:spcPts val="0"/>
              </a:spcBef>
              <a:spcAft>
                <a:spcPts val="0"/>
              </a:spcAft>
              <a:buSzPts val="2200"/>
              <a:buNone/>
              <a:defRPr/>
            </a:lvl7pPr>
            <a:lvl8pPr lvl="7" algn="l">
              <a:lnSpc>
                <a:spcPct val="100000"/>
              </a:lnSpc>
              <a:spcBef>
                <a:spcPts val="0"/>
              </a:spcBef>
              <a:spcAft>
                <a:spcPts val="0"/>
              </a:spcAft>
              <a:buSzPts val="2200"/>
              <a:buNone/>
              <a:defRPr/>
            </a:lvl8pPr>
            <a:lvl9pPr lvl="8" algn="l">
              <a:lnSpc>
                <a:spcPct val="100000"/>
              </a:lnSpc>
              <a:spcBef>
                <a:spcPts val="0"/>
              </a:spcBef>
              <a:spcAft>
                <a:spcPts val="0"/>
              </a:spcAft>
              <a:buSzPts val="2200"/>
              <a:buNone/>
              <a:defRPr/>
            </a:lvl9pPr>
          </a:lstStyle>
          <a:p/>
        </p:txBody>
      </p:sp>
      <p:sp>
        <p:nvSpPr>
          <p:cNvPr id="80" name="Google Shape;80;p11"/>
          <p:cNvSpPr txBox="1"/>
          <p:nvPr>
            <p:ph idx="12" type="sldNum"/>
          </p:nvPr>
        </p:nvSpPr>
        <p:spPr>
          <a:xfrm>
            <a:off x="11254767" y="6396371"/>
            <a:ext cx="632400" cy="217200"/>
          </a:xfrm>
          <a:prstGeom prst="rect">
            <a:avLst/>
          </a:prstGeom>
          <a:noFill/>
          <a:ln>
            <a:noFill/>
          </a:ln>
        </p:spPr>
        <p:txBody>
          <a:bodyPr anchorCtr="0" anchor="b" bIns="0" lIns="0" spcFirstLastPara="1" rIns="45700" wrap="square" tIns="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Poppins"/>
                <a:ea typeface="Poppins"/>
                <a:cs typeface="Poppins"/>
                <a:sym typeface="Poppi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Poppins"/>
                <a:ea typeface="Poppins"/>
                <a:cs typeface="Poppins"/>
                <a:sym typeface="Poppi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Poppins"/>
                <a:ea typeface="Poppins"/>
                <a:cs typeface="Poppins"/>
                <a:sym typeface="Poppi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Poppins"/>
                <a:ea typeface="Poppins"/>
                <a:cs typeface="Poppins"/>
                <a:sym typeface="Poppi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Poppins"/>
                <a:ea typeface="Poppins"/>
                <a:cs typeface="Poppins"/>
                <a:sym typeface="Poppi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Poppins"/>
                <a:ea typeface="Poppins"/>
                <a:cs typeface="Poppins"/>
                <a:sym typeface="Poppi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Poppins"/>
                <a:ea typeface="Poppins"/>
                <a:cs typeface="Poppins"/>
                <a:sym typeface="Poppi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Poppins"/>
                <a:ea typeface="Poppins"/>
                <a:cs typeface="Poppins"/>
                <a:sym typeface="Poppi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Poppins"/>
                <a:ea typeface="Poppins"/>
                <a:cs typeface="Poppins"/>
                <a:sym typeface="Poppins"/>
              </a:defRPr>
            </a:lvl9pPr>
          </a:lstStyle>
          <a:p>
            <a:pPr indent="0" lvl="0" marL="0" rtl="0" algn="r">
              <a:spcBef>
                <a:spcPts val="0"/>
              </a:spcBef>
              <a:spcAft>
                <a:spcPts val="0"/>
              </a:spcAft>
              <a:buNone/>
            </a:pPr>
            <a:fld id="{00000000-1234-1234-1234-123412341234}" type="slidenum">
              <a:rPr lang="en-US"/>
              <a:t>‹#›</a:t>
            </a:fld>
            <a:endParaRPr/>
          </a:p>
        </p:txBody>
      </p:sp>
      <p:pic>
        <p:nvPicPr>
          <p:cNvPr id="81" name="Google Shape;81;p11"/>
          <p:cNvPicPr preferRelativeResize="0"/>
          <p:nvPr/>
        </p:nvPicPr>
        <p:blipFill rotWithShape="1">
          <a:blip r:embed="rId2">
            <a:alphaModFix/>
          </a:blip>
          <a:srcRect b="0" l="0" r="0" t="0"/>
          <a:stretch/>
        </p:blipFill>
        <p:spPr>
          <a:xfrm>
            <a:off x="492801" y="6445033"/>
            <a:ext cx="554767" cy="160267"/>
          </a:xfrm>
          <a:prstGeom prst="rect">
            <a:avLst/>
          </a:prstGeom>
          <a:noFill/>
          <a:ln>
            <a:noFill/>
          </a:ln>
        </p:spPr>
      </p:pic>
      <p:sp>
        <p:nvSpPr>
          <p:cNvPr id="82" name="Google Shape;82;p11"/>
          <p:cNvSpPr txBox="1"/>
          <p:nvPr/>
        </p:nvSpPr>
        <p:spPr>
          <a:xfrm>
            <a:off x="4824549" y="6596390"/>
            <a:ext cx="3309300" cy="2616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1100" u="none" cap="none" strike="noStrike">
                <a:solidFill>
                  <a:srgbClr val="0581BD"/>
                </a:solidFill>
                <a:latin typeface="Poppins"/>
                <a:ea typeface="Poppins"/>
                <a:cs typeface="Poppins"/>
                <a:sym typeface="Poppins"/>
              </a:rPr>
              <a:t>Boomi Proprietary &amp; Confidential</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88" name="Shape 88"/>
        <p:cNvGrpSpPr/>
        <p:nvPr/>
      </p:nvGrpSpPr>
      <p:grpSpPr>
        <a:xfrm>
          <a:off x="0" y="0"/>
          <a:ext cx="0" cy="0"/>
          <a:chOff x="0" y="0"/>
          <a:chExt cx="0" cy="0"/>
        </a:xfrm>
      </p:grpSpPr>
      <p:sp>
        <p:nvSpPr>
          <p:cNvPr id="89" name="Google Shape;89;p13"/>
          <p:cNvSpPr txBox="1"/>
          <p:nvPr>
            <p:ph type="title"/>
          </p:nvPr>
        </p:nvSpPr>
        <p:spPr>
          <a:xfrm>
            <a:off x="677863" y="714375"/>
            <a:ext cx="10836300" cy="483900"/>
          </a:xfrm>
          <a:prstGeom prst="rect">
            <a:avLst/>
          </a:prstGeom>
          <a:noFill/>
          <a:ln>
            <a:noFill/>
          </a:ln>
        </p:spPr>
        <p:txBody>
          <a:bodyPr anchorCtr="0" anchor="t" bIns="45700" lIns="0" spcFirstLastPara="1" rIns="91425" wrap="square" tIns="45700">
            <a:noAutofit/>
          </a:bodyPr>
          <a:lstStyle>
            <a:lvl1pPr lvl="0" algn="l">
              <a:lnSpc>
                <a:spcPct val="90000"/>
              </a:lnSpc>
              <a:spcBef>
                <a:spcPts val="0"/>
              </a:spcBef>
              <a:spcAft>
                <a:spcPts val="0"/>
              </a:spcAft>
              <a:buSzPts val="1500"/>
              <a:buNone/>
              <a:defRPr/>
            </a:lvl1pPr>
            <a:lvl2pPr lvl="1" algn="l">
              <a:lnSpc>
                <a:spcPct val="90000"/>
              </a:lnSpc>
              <a:spcBef>
                <a:spcPts val="0"/>
              </a:spcBef>
              <a:spcAft>
                <a:spcPts val="0"/>
              </a:spcAft>
              <a:buSzPts val="1500"/>
              <a:buNone/>
              <a:defRPr/>
            </a:lvl2pPr>
            <a:lvl3pPr lvl="2" algn="l">
              <a:lnSpc>
                <a:spcPct val="90000"/>
              </a:lnSpc>
              <a:spcBef>
                <a:spcPts val="0"/>
              </a:spcBef>
              <a:spcAft>
                <a:spcPts val="0"/>
              </a:spcAft>
              <a:buSzPts val="1500"/>
              <a:buNone/>
              <a:defRPr/>
            </a:lvl3pPr>
            <a:lvl4pPr lvl="3" algn="l">
              <a:lnSpc>
                <a:spcPct val="90000"/>
              </a:lnSpc>
              <a:spcBef>
                <a:spcPts val="0"/>
              </a:spcBef>
              <a:spcAft>
                <a:spcPts val="0"/>
              </a:spcAft>
              <a:buSzPts val="1500"/>
              <a:buNone/>
              <a:defRPr/>
            </a:lvl4pPr>
            <a:lvl5pPr lvl="4" algn="l">
              <a:lnSpc>
                <a:spcPct val="90000"/>
              </a:lnSpc>
              <a:spcBef>
                <a:spcPts val="0"/>
              </a:spcBef>
              <a:spcAft>
                <a:spcPts val="0"/>
              </a:spcAft>
              <a:buSzPts val="1500"/>
              <a:buNone/>
              <a:defRPr/>
            </a:lvl5pPr>
            <a:lvl6pPr lvl="5" algn="l">
              <a:lnSpc>
                <a:spcPct val="90000"/>
              </a:lnSpc>
              <a:spcBef>
                <a:spcPts val="0"/>
              </a:spcBef>
              <a:spcAft>
                <a:spcPts val="0"/>
              </a:spcAft>
              <a:buSzPts val="1500"/>
              <a:buNone/>
              <a:defRPr/>
            </a:lvl6pPr>
            <a:lvl7pPr lvl="6" algn="l">
              <a:lnSpc>
                <a:spcPct val="90000"/>
              </a:lnSpc>
              <a:spcBef>
                <a:spcPts val="0"/>
              </a:spcBef>
              <a:spcAft>
                <a:spcPts val="0"/>
              </a:spcAft>
              <a:buSzPts val="1500"/>
              <a:buNone/>
              <a:defRPr/>
            </a:lvl7pPr>
            <a:lvl8pPr lvl="7" algn="l">
              <a:lnSpc>
                <a:spcPct val="90000"/>
              </a:lnSpc>
              <a:spcBef>
                <a:spcPts val="0"/>
              </a:spcBef>
              <a:spcAft>
                <a:spcPts val="0"/>
              </a:spcAft>
              <a:buSzPts val="1500"/>
              <a:buNone/>
              <a:defRPr/>
            </a:lvl8pPr>
            <a:lvl9pPr lvl="8" algn="l">
              <a:lnSpc>
                <a:spcPct val="90000"/>
              </a:lnSpc>
              <a:spcBef>
                <a:spcPts val="0"/>
              </a:spcBef>
              <a:spcAft>
                <a:spcPts val="0"/>
              </a:spcAft>
              <a:buSzPts val="15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94" name="Shape 94"/>
        <p:cNvGrpSpPr/>
        <p:nvPr/>
      </p:nvGrpSpPr>
      <p:grpSpPr>
        <a:xfrm>
          <a:off x="0" y="0"/>
          <a:ext cx="0" cy="0"/>
          <a:chOff x="0" y="0"/>
          <a:chExt cx="0" cy="0"/>
        </a:xfrm>
      </p:grpSpPr>
      <p:sp>
        <p:nvSpPr>
          <p:cNvPr id="95" name="Google Shape;95;p15"/>
          <p:cNvSpPr txBox="1"/>
          <p:nvPr>
            <p:ph type="title"/>
          </p:nvPr>
        </p:nvSpPr>
        <p:spPr>
          <a:xfrm>
            <a:off x="677473" y="714169"/>
            <a:ext cx="10837200" cy="483600"/>
          </a:xfrm>
          <a:prstGeom prst="rect">
            <a:avLst/>
          </a:prstGeom>
          <a:noFill/>
          <a:ln>
            <a:noFill/>
          </a:ln>
        </p:spPr>
        <p:txBody>
          <a:bodyPr anchorCtr="0" anchor="t" bIns="34275" lIns="0" spcFirstLastPara="1" rIns="68575" wrap="square" tIns="34275">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96" name="Google Shape;96;p15"/>
          <p:cNvSpPr txBox="1"/>
          <p:nvPr>
            <p:ph idx="1" type="body"/>
          </p:nvPr>
        </p:nvSpPr>
        <p:spPr>
          <a:xfrm>
            <a:off x="677473" y="1825625"/>
            <a:ext cx="10837200" cy="3786000"/>
          </a:xfrm>
          <a:prstGeom prst="rect">
            <a:avLst/>
          </a:prstGeom>
          <a:noFill/>
          <a:ln>
            <a:noFill/>
          </a:ln>
        </p:spPr>
        <p:txBody>
          <a:bodyPr anchorCtr="0" anchor="t" bIns="34275" lIns="0" spcFirstLastPara="1" rIns="68575" wrap="square" tIns="34275">
            <a:noAutofit/>
          </a:bodyPr>
          <a:lstStyle>
            <a:lvl1pPr indent="-228600" lvl="0" marL="457200" algn="l">
              <a:lnSpc>
                <a:spcPct val="100000"/>
              </a:lnSpc>
              <a:spcBef>
                <a:spcPts val="1200"/>
              </a:spcBef>
              <a:spcAft>
                <a:spcPts val="0"/>
              </a:spcAft>
              <a:buSzPts val="1400"/>
              <a:buNone/>
              <a:defRPr/>
            </a:lvl1pPr>
            <a:lvl2pPr indent="-317500" lvl="1" marL="914400" algn="l">
              <a:lnSpc>
                <a:spcPct val="100000"/>
              </a:lnSpc>
              <a:spcBef>
                <a:spcPts val="1200"/>
              </a:spcBef>
              <a:spcAft>
                <a:spcPts val="0"/>
              </a:spcAft>
              <a:buSzPts val="1400"/>
              <a:buChar char="•"/>
              <a:defRPr/>
            </a:lvl2pPr>
            <a:lvl3pPr indent="-304800" lvl="2" marL="1371600" algn="l">
              <a:lnSpc>
                <a:spcPct val="100000"/>
              </a:lnSpc>
              <a:spcBef>
                <a:spcPts val="1200"/>
              </a:spcBef>
              <a:spcAft>
                <a:spcPts val="0"/>
              </a:spcAft>
              <a:buSzPts val="1200"/>
              <a:buChar char="•"/>
              <a:defRPr/>
            </a:lvl3pPr>
            <a:lvl4pPr indent="-298450" lvl="3" marL="1828800" algn="l">
              <a:lnSpc>
                <a:spcPct val="100000"/>
              </a:lnSpc>
              <a:spcBef>
                <a:spcPts val="1200"/>
              </a:spcBef>
              <a:spcAft>
                <a:spcPts val="0"/>
              </a:spcAft>
              <a:buSzPts val="1100"/>
              <a:buChar char="•"/>
              <a:defRPr/>
            </a:lvl4pPr>
            <a:lvl5pPr indent="-317500" lvl="4" marL="2286000" algn="l">
              <a:lnSpc>
                <a:spcPct val="90000"/>
              </a:lnSpc>
              <a:spcBef>
                <a:spcPts val="533"/>
              </a:spcBef>
              <a:spcAft>
                <a:spcPts val="0"/>
              </a:spcAft>
              <a:buSzPts val="1400"/>
              <a:buChar char="•"/>
              <a:defRPr/>
            </a:lvl5pPr>
            <a:lvl6pPr indent="-317500" lvl="5" marL="2743200" algn="l">
              <a:lnSpc>
                <a:spcPct val="90000"/>
              </a:lnSpc>
              <a:spcBef>
                <a:spcPts val="533"/>
              </a:spcBef>
              <a:spcAft>
                <a:spcPts val="0"/>
              </a:spcAft>
              <a:buClr>
                <a:schemeClr val="dk1"/>
              </a:buClr>
              <a:buSzPts val="1400"/>
              <a:buChar char="•"/>
              <a:defRPr/>
            </a:lvl6pPr>
            <a:lvl7pPr indent="-317500" lvl="6" marL="3200400" algn="l">
              <a:lnSpc>
                <a:spcPct val="90000"/>
              </a:lnSpc>
              <a:spcBef>
                <a:spcPts val="533"/>
              </a:spcBef>
              <a:spcAft>
                <a:spcPts val="0"/>
              </a:spcAft>
              <a:buClr>
                <a:schemeClr val="dk1"/>
              </a:buClr>
              <a:buSzPts val="1400"/>
              <a:buChar char="•"/>
              <a:defRPr/>
            </a:lvl7pPr>
            <a:lvl8pPr indent="-317500" lvl="7" marL="3657600" algn="l">
              <a:lnSpc>
                <a:spcPct val="90000"/>
              </a:lnSpc>
              <a:spcBef>
                <a:spcPts val="533"/>
              </a:spcBef>
              <a:spcAft>
                <a:spcPts val="0"/>
              </a:spcAft>
              <a:buClr>
                <a:schemeClr val="dk1"/>
              </a:buClr>
              <a:buSzPts val="1400"/>
              <a:buChar char="•"/>
              <a:defRPr/>
            </a:lvl8pPr>
            <a:lvl9pPr indent="-317500" lvl="8" marL="4114800" algn="l">
              <a:lnSpc>
                <a:spcPct val="90000"/>
              </a:lnSpc>
              <a:spcBef>
                <a:spcPts val="533"/>
              </a:spcBef>
              <a:spcAft>
                <a:spcPts val="0"/>
              </a:spcAft>
              <a:buClr>
                <a:schemeClr val="dk1"/>
              </a:buClr>
              <a:buSzPts val="1400"/>
              <a:buChar char="•"/>
              <a:defRPr/>
            </a:lvl9pPr>
          </a:lstStyle>
          <a:p/>
        </p:txBody>
      </p:sp>
      <p:sp>
        <p:nvSpPr>
          <p:cNvPr id="97" name="Google Shape;97;p15"/>
          <p:cNvSpPr txBox="1"/>
          <p:nvPr>
            <p:ph idx="12" type="sldNum"/>
          </p:nvPr>
        </p:nvSpPr>
        <p:spPr>
          <a:xfrm>
            <a:off x="8771327" y="6402411"/>
            <a:ext cx="2743200" cy="2061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600"/>
              <a:buFont typeface="Arial"/>
              <a:buNone/>
              <a:defRPr b="0" i="0" sz="800" u="none" cap="none" strike="noStrike">
                <a:solidFill>
                  <a:srgbClr val="888B8F"/>
                </a:solidFill>
                <a:latin typeface="Poppins"/>
                <a:ea typeface="Poppins"/>
                <a:cs typeface="Poppins"/>
                <a:sym typeface="Poppins"/>
              </a:defRPr>
            </a:lvl1pPr>
            <a:lvl2pPr indent="0" lvl="1" marL="0" marR="0" algn="r">
              <a:lnSpc>
                <a:spcPct val="100000"/>
              </a:lnSpc>
              <a:spcBef>
                <a:spcPts val="0"/>
              </a:spcBef>
              <a:spcAft>
                <a:spcPts val="0"/>
              </a:spcAft>
              <a:buClr>
                <a:srgbClr val="000000"/>
              </a:buClr>
              <a:buSzPts val="600"/>
              <a:buFont typeface="Arial"/>
              <a:buNone/>
              <a:defRPr b="0" i="0" sz="800" u="none" cap="none" strike="noStrike">
                <a:solidFill>
                  <a:srgbClr val="888B8F"/>
                </a:solidFill>
                <a:latin typeface="Poppins"/>
                <a:ea typeface="Poppins"/>
                <a:cs typeface="Poppins"/>
                <a:sym typeface="Poppins"/>
              </a:defRPr>
            </a:lvl2pPr>
            <a:lvl3pPr indent="0" lvl="2" marL="0" marR="0" algn="r">
              <a:lnSpc>
                <a:spcPct val="100000"/>
              </a:lnSpc>
              <a:spcBef>
                <a:spcPts val="0"/>
              </a:spcBef>
              <a:spcAft>
                <a:spcPts val="0"/>
              </a:spcAft>
              <a:buClr>
                <a:srgbClr val="000000"/>
              </a:buClr>
              <a:buSzPts val="600"/>
              <a:buFont typeface="Arial"/>
              <a:buNone/>
              <a:defRPr b="0" i="0" sz="800" u="none" cap="none" strike="noStrike">
                <a:solidFill>
                  <a:srgbClr val="888B8F"/>
                </a:solidFill>
                <a:latin typeface="Poppins"/>
                <a:ea typeface="Poppins"/>
                <a:cs typeface="Poppins"/>
                <a:sym typeface="Poppins"/>
              </a:defRPr>
            </a:lvl3pPr>
            <a:lvl4pPr indent="0" lvl="3" marL="0" marR="0" algn="r">
              <a:lnSpc>
                <a:spcPct val="100000"/>
              </a:lnSpc>
              <a:spcBef>
                <a:spcPts val="0"/>
              </a:spcBef>
              <a:spcAft>
                <a:spcPts val="0"/>
              </a:spcAft>
              <a:buClr>
                <a:srgbClr val="000000"/>
              </a:buClr>
              <a:buSzPts val="600"/>
              <a:buFont typeface="Arial"/>
              <a:buNone/>
              <a:defRPr b="0" i="0" sz="800" u="none" cap="none" strike="noStrike">
                <a:solidFill>
                  <a:srgbClr val="888B8F"/>
                </a:solidFill>
                <a:latin typeface="Poppins"/>
                <a:ea typeface="Poppins"/>
                <a:cs typeface="Poppins"/>
                <a:sym typeface="Poppins"/>
              </a:defRPr>
            </a:lvl4pPr>
            <a:lvl5pPr indent="0" lvl="4" marL="0" marR="0" algn="r">
              <a:lnSpc>
                <a:spcPct val="100000"/>
              </a:lnSpc>
              <a:spcBef>
                <a:spcPts val="0"/>
              </a:spcBef>
              <a:spcAft>
                <a:spcPts val="0"/>
              </a:spcAft>
              <a:buClr>
                <a:srgbClr val="000000"/>
              </a:buClr>
              <a:buSzPts val="600"/>
              <a:buFont typeface="Arial"/>
              <a:buNone/>
              <a:defRPr b="0" i="0" sz="800" u="none" cap="none" strike="noStrike">
                <a:solidFill>
                  <a:srgbClr val="888B8F"/>
                </a:solidFill>
                <a:latin typeface="Poppins"/>
                <a:ea typeface="Poppins"/>
                <a:cs typeface="Poppins"/>
                <a:sym typeface="Poppins"/>
              </a:defRPr>
            </a:lvl5pPr>
            <a:lvl6pPr indent="0" lvl="5" marL="0" marR="0" algn="r">
              <a:lnSpc>
                <a:spcPct val="100000"/>
              </a:lnSpc>
              <a:spcBef>
                <a:spcPts val="0"/>
              </a:spcBef>
              <a:spcAft>
                <a:spcPts val="0"/>
              </a:spcAft>
              <a:buClr>
                <a:srgbClr val="000000"/>
              </a:buClr>
              <a:buSzPts val="600"/>
              <a:buFont typeface="Arial"/>
              <a:buNone/>
              <a:defRPr b="0" i="0" sz="800" u="none" cap="none" strike="noStrike">
                <a:solidFill>
                  <a:srgbClr val="888B8F"/>
                </a:solidFill>
                <a:latin typeface="Poppins"/>
                <a:ea typeface="Poppins"/>
                <a:cs typeface="Poppins"/>
                <a:sym typeface="Poppins"/>
              </a:defRPr>
            </a:lvl6pPr>
            <a:lvl7pPr indent="0" lvl="6" marL="0" marR="0" algn="r">
              <a:lnSpc>
                <a:spcPct val="100000"/>
              </a:lnSpc>
              <a:spcBef>
                <a:spcPts val="0"/>
              </a:spcBef>
              <a:spcAft>
                <a:spcPts val="0"/>
              </a:spcAft>
              <a:buClr>
                <a:srgbClr val="000000"/>
              </a:buClr>
              <a:buSzPts val="600"/>
              <a:buFont typeface="Arial"/>
              <a:buNone/>
              <a:defRPr b="0" i="0" sz="800" u="none" cap="none" strike="noStrike">
                <a:solidFill>
                  <a:srgbClr val="888B8F"/>
                </a:solidFill>
                <a:latin typeface="Poppins"/>
                <a:ea typeface="Poppins"/>
                <a:cs typeface="Poppins"/>
                <a:sym typeface="Poppins"/>
              </a:defRPr>
            </a:lvl7pPr>
            <a:lvl8pPr indent="0" lvl="7" marL="0" marR="0" algn="r">
              <a:lnSpc>
                <a:spcPct val="100000"/>
              </a:lnSpc>
              <a:spcBef>
                <a:spcPts val="0"/>
              </a:spcBef>
              <a:spcAft>
                <a:spcPts val="0"/>
              </a:spcAft>
              <a:buClr>
                <a:srgbClr val="000000"/>
              </a:buClr>
              <a:buSzPts val="600"/>
              <a:buFont typeface="Arial"/>
              <a:buNone/>
              <a:defRPr b="0" i="0" sz="800" u="none" cap="none" strike="noStrike">
                <a:solidFill>
                  <a:srgbClr val="888B8F"/>
                </a:solidFill>
                <a:latin typeface="Poppins"/>
                <a:ea typeface="Poppins"/>
                <a:cs typeface="Poppins"/>
                <a:sym typeface="Poppins"/>
              </a:defRPr>
            </a:lvl8pPr>
            <a:lvl9pPr indent="0" lvl="8" marL="0" marR="0" algn="r">
              <a:lnSpc>
                <a:spcPct val="100000"/>
              </a:lnSpc>
              <a:spcBef>
                <a:spcPts val="0"/>
              </a:spcBef>
              <a:spcAft>
                <a:spcPts val="0"/>
              </a:spcAft>
              <a:buClr>
                <a:srgbClr val="000000"/>
              </a:buClr>
              <a:buSzPts val="600"/>
              <a:buFont typeface="Arial"/>
              <a:buNone/>
              <a:defRPr b="0" i="0" sz="800" u="none" cap="none" strike="noStrike">
                <a:solidFill>
                  <a:srgbClr val="888B8F"/>
                </a:solidFill>
                <a:latin typeface="Poppins"/>
                <a:ea typeface="Poppins"/>
                <a:cs typeface="Poppins"/>
                <a:sym typeface="Poppins"/>
              </a:defRPr>
            </a:lvl9pPr>
          </a:lstStyle>
          <a:p>
            <a:pPr indent="0" lvl="0" marL="0" rtl="0" algn="r">
              <a:spcBef>
                <a:spcPts val="0"/>
              </a:spcBef>
              <a:spcAft>
                <a:spcPts val="0"/>
              </a:spcAft>
              <a:buNone/>
            </a:pPr>
            <a:fld id="{00000000-1234-1234-1234-123412341234}" type="slidenum">
              <a:rPr lang="en-US"/>
              <a:t>‹#›</a:t>
            </a:fld>
            <a:endParaRPr/>
          </a:p>
        </p:txBody>
      </p:sp>
      <p:sp>
        <p:nvSpPr>
          <p:cNvPr id="98" name="Google Shape;98;p15"/>
          <p:cNvSpPr txBox="1"/>
          <p:nvPr>
            <p:ph idx="2" type="body"/>
          </p:nvPr>
        </p:nvSpPr>
        <p:spPr>
          <a:xfrm>
            <a:off x="677863" y="1197927"/>
            <a:ext cx="10836300" cy="362100"/>
          </a:xfrm>
          <a:prstGeom prst="rect">
            <a:avLst/>
          </a:prstGeom>
          <a:noFill/>
          <a:ln>
            <a:noFill/>
          </a:ln>
        </p:spPr>
        <p:txBody>
          <a:bodyPr anchorCtr="0" anchor="ctr" bIns="34275" lIns="0" spcFirstLastPara="1" rIns="68575" wrap="square" tIns="34275">
            <a:noAutofit/>
          </a:bodyPr>
          <a:lstStyle>
            <a:lvl1pPr indent="-228600" lvl="0" marL="457200" algn="l">
              <a:lnSpc>
                <a:spcPct val="100000"/>
              </a:lnSpc>
              <a:spcBef>
                <a:spcPts val="1200"/>
              </a:spcBef>
              <a:spcAft>
                <a:spcPts val="0"/>
              </a:spcAft>
              <a:buSzPts val="1400"/>
              <a:buNone/>
              <a:defRPr>
                <a:solidFill>
                  <a:srgbClr val="48728C"/>
                </a:solidFill>
              </a:defRPr>
            </a:lvl1pPr>
            <a:lvl2pPr indent="-317500" lvl="1" marL="914400" algn="l">
              <a:lnSpc>
                <a:spcPct val="100000"/>
              </a:lnSpc>
              <a:spcBef>
                <a:spcPts val="1200"/>
              </a:spcBef>
              <a:spcAft>
                <a:spcPts val="0"/>
              </a:spcAft>
              <a:buSzPts val="1400"/>
              <a:buChar char="•"/>
              <a:defRPr/>
            </a:lvl2pPr>
            <a:lvl3pPr indent="-317500" lvl="2" marL="1371600" algn="l">
              <a:lnSpc>
                <a:spcPct val="100000"/>
              </a:lnSpc>
              <a:spcBef>
                <a:spcPts val="1200"/>
              </a:spcBef>
              <a:spcAft>
                <a:spcPts val="0"/>
              </a:spcAft>
              <a:buSzPts val="1400"/>
              <a:buChar char="•"/>
              <a:defRPr/>
            </a:lvl3pPr>
            <a:lvl4pPr indent="-317500" lvl="3" marL="1828800" algn="l">
              <a:lnSpc>
                <a:spcPct val="100000"/>
              </a:lnSpc>
              <a:spcBef>
                <a:spcPts val="1200"/>
              </a:spcBef>
              <a:spcAft>
                <a:spcPts val="0"/>
              </a:spcAft>
              <a:buSzPts val="1400"/>
              <a:buChar char="•"/>
              <a:defRPr/>
            </a:lvl4pPr>
            <a:lvl5pPr indent="-317500" lvl="4" marL="2286000" algn="l">
              <a:lnSpc>
                <a:spcPct val="90000"/>
              </a:lnSpc>
              <a:spcBef>
                <a:spcPts val="533"/>
              </a:spcBef>
              <a:spcAft>
                <a:spcPts val="0"/>
              </a:spcAft>
              <a:buSzPts val="1400"/>
              <a:buChar char="•"/>
              <a:defRPr/>
            </a:lvl5pPr>
            <a:lvl6pPr indent="-317500" lvl="5" marL="2743200" algn="l">
              <a:lnSpc>
                <a:spcPct val="90000"/>
              </a:lnSpc>
              <a:spcBef>
                <a:spcPts val="533"/>
              </a:spcBef>
              <a:spcAft>
                <a:spcPts val="0"/>
              </a:spcAft>
              <a:buClr>
                <a:schemeClr val="dk1"/>
              </a:buClr>
              <a:buSzPts val="1400"/>
              <a:buChar char="•"/>
              <a:defRPr/>
            </a:lvl6pPr>
            <a:lvl7pPr indent="-317500" lvl="6" marL="3200400" algn="l">
              <a:lnSpc>
                <a:spcPct val="90000"/>
              </a:lnSpc>
              <a:spcBef>
                <a:spcPts val="533"/>
              </a:spcBef>
              <a:spcAft>
                <a:spcPts val="0"/>
              </a:spcAft>
              <a:buClr>
                <a:schemeClr val="dk1"/>
              </a:buClr>
              <a:buSzPts val="1400"/>
              <a:buChar char="•"/>
              <a:defRPr/>
            </a:lvl7pPr>
            <a:lvl8pPr indent="-317500" lvl="7" marL="3657600" algn="l">
              <a:lnSpc>
                <a:spcPct val="90000"/>
              </a:lnSpc>
              <a:spcBef>
                <a:spcPts val="533"/>
              </a:spcBef>
              <a:spcAft>
                <a:spcPts val="0"/>
              </a:spcAft>
              <a:buClr>
                <a:schemeClr val="dk1"/>
              </a:buClr>
              <a:buSzPts val="1400"/>
              <a:buChar char="•"/>
              <a:defRPr/>
            </a:lvl8pPr>
            <a:lvl9pPr indent="-317500" lvl="8" marL="4114800" algn="l">
              <a:lnSpc>
                <a:spcPct val="90000"/>
              </a:lnSpc>
              <a:spcBef>
                <a:spcPts val="533"/>
              </a:spcBef>
              <a:spcAft>
                <a:spcPts val="0"/>
              </a:spcAft>
              <a:buClr>
                <a:schemeClr val="dk1"/>
              </a:buClr>
              <a:buSzPts val="1400"/>
              <a:buChar char="•"/>
              <a:defRPr/>
            </a:lvl9pPr>
          </a:lstStyle>
          <a:p/>
        </p:txBody>
      </p:sp>
      <p:sp>
        <p:nvSpPr>
          <p:cNvPr id="99" name="Google Shape;99;p15"/>
          <p:cNvSpPr txBox="1"/>
          <p:nvPr>
            <p:ph idx="3" type="body"/>
          </p:nvPr>
        </p:nvSpPr>
        <p:spPr>
          <a:xfrm>
            <a:off x="677863" y="5877455"/>
            <a:ext cx="5196000" cy="524700"/>
          </a:xfrm>
          <a:prstGeom prst="rect">
            <a:avLst/>
          </a:prstGeom>
          <a:noFill/>
          <a:ln>
            <a:noFill/>
          </a:ln>
        </p:spPr>
        <p:txBody>
          <a:bodyPr anchorCtr="0" anchor="b" bIns="34275" lIns="0" spcFirstLastPara="1" rIns="68575" wrap="square" tIns="34275">
            <a:noAutofit/>
          </a:bodyPr>
          <a:lstStyle>
            <a:lvl1pPr indent="-228600" lvl="0" marL="457200" algn="l">
              <a:lnSpc>
                <a:spcPct val="100000"/>
              </a:lnSpc>
              <a:spcBef>
                <a:spcPts val="1200"/>
              </a:spcBef>
              <a:spcAft>
                <a:spcPts val="0"/>
              </a:spcAft>
              <a:buSzPts val="500"/>
              <a:buNone/>
              <a:defRPr sz="667">
                <a:solidFill>
                  <a:schemeClr val="accent6"/>
                </a:solidFill>
              </a:defRPr>
            </a:lvl1pPr>
            <a:lvl2pPr indent="-317500" lvl="1" marL="914400" algn="l">
              <a:lnSpc>
                <a:spcPct val="100000"/>
              </a:lnSpc>
              <a:spcBef>
                <a:spcPts val="1200"/>
              </a:spcBef>
              <a:spcAft>
                <a:spcPts val="0"/>
              </a:spcAft>
              <a:buSzPts val="1400"/>
              <a:buChar char="•"/>
              <a:defRPr/>
            </a:lvl2pPr>
            <a:lvl3pPr indent="-317500" lvl="2" marL="1371600" algn="l">
              <a:lnSpc>
                <a:spcPct val="100000"/>
              </a:lnSpc>
              <a:spcBef>
                <a:spcPts val="1200"/>
              </a:spcBef>
              <a:spcAft>
                <a:spcPts val="0"/>
              </a:spcAft>
              <a:buSzPts val="1400"/>
              <a:buChar char="•"/>
              <a:defRPr/>
            </a:lvl3pPr>
            <a:lvl4pPr indent="-317500" lvl="3" marL="1828800" algn="l">
              <a:lnSpc>
                <a:spcPct val="100000"/>
              </a:lnSpc>
              <a:spcBef>
                <a:spcPts val="1200"/>
              </a:spcBef>
              <a:spcAft>
                <a:spcPts val="0"/>
              </a:spcAft>
              <a:buSzPts val="1400"/>
              <a:buChar char="•"/>
              <a:defRPr/>
            </a:lvl4pPr>
            <a:lvl5pPr indent="-317500" lvl="4" marL="2286000" algn="l">
              <a:lnSpc>
                <a:spcPct val="90000"/>
              </a:lnSpc>
              <a:spcBef>
                <a:spcPts val="533"/>
              </a:spcBef>
              <a:spcAft>
                <a:spcPts val="0"/>
              </a:spcAft>
              <a:buSzPts val="1400"/>
              <a:buChar char="•"/>
              <a:defRPr/>
            </a:lvl5pPr>
            <a:lvl6pPr indent="-317500" lvl="5" marL="2743200" algn="l">
              <a:lnSpc>
                <a:spcPct val="90000"/>
              </a:lnSpc>
              <a:spcBef>
                <a:spcPts val="533"/>
              </a:spcBef>
              <a:spcAft>
                <a:spcPts val="0"/>
              </a:spcAft>
              <a:buClr>
                <a:schemeClr val="dk1"/>
              </a:buClr>
              <a:buSzPts val="1400"/>
              <a:buChar char="•"/>
              <a:defRPr/>
            </a:lvl6pPr>
            <a:lvl7pPr indent="-317500" lvl="6" marL="3200400" algn="l">
              <a:lnSpc>
                <a:spcPct val="90000"/>
              </a:lnSpc>
              <a:spcBef>
                <a:spcPts val="533"/>
              </a:spcBef>
              <a:spcAft>
                <a:spcPts val="0"/>
              </a:spcAft>
              <a:buClr>
                <a:schemeClr val="dk1"/>
              </a:buClr>
              <a:buSzPts val="1400"/>
              <a:buChar char="•"/>
              <a:defRPr/>
            </a:lvl7pPr>
            <a:lvl8pPr indent="-317500" lvl="7" marL="3657600" algn="l">
              <a:lnSpc>
                <a:spcPct val="90000"/>
              </a:lnSpc>
              <a:spcBef>
                <a:spcPts val="533"/>
              </a:spcBef>
              <a:spcAft>
                <a:spcPts val="0"/>
              </a:spcAft>
              <a:buClr>
                <a:schemeClr val="dk1"/>
              </a:buClr>
              <a:buSzPts val="1400"/>
              <a:buChar char="•"/>
              <a:defRPr/>
            </a:lvl8pPr>
            <a:lvl9pPr indent="-317500" lvl="8" marL="4114800" algn="l">
              <a:lnSpc>
                <a:spcPct val="90000"/>
              </a:lnSpc>
              <a:spcBef>
                <a:spcPts val="533"/>
              </a:spcBef>
              <a:spcAft>
                <a:spcPts val="0"/>
              </a:spcAft>
              <a:buClr>
                <a:schemeClr val="dk1"/>
              </a:buClr>
              <a:buSzPts val="1400"/>
              <a:buChar cha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theme" Target="../theme/theme3.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theme" Target="../theme/theme1.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theme" Target="../theme/theme2.xml"/></Relationships>
</file>

<file path=ppt/slideMasters/_rels/slideMaster5.xml.rels><?xml version="1.0" encoding="UTF-8" standalone="yes"?><Relationships xmlns="http://schemas.openxmlformats.org/package/2006/relationships"><Relationship Id="rId1" Type="http://schemas.openxmlformats.org/officeDocument/2006/relationships/image" Target="../media/image3.png"/><Relationship Id="rId2" Type="http://schemas.openxmlformats.org/officeDocument/2006/relationships/slideLayout" Target="../slideLayouts/slideLayout8.xml"/><Relationship Id="rId3" Type="http://schemas.openxmlformats.org/officeDocument/2006/relationships/theme" Target="../theme/theme6.xml"/></Relationships>
</file>

<file path=ppt/slideMasters/_rels/slideMaster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slideLayout" Target="../slideLayouts/slideLayout10.xml"/><Relationship Id="rId3" Type="http://schemas.openxmlformats.org/officeDocument/2006/relationships/slideLayout" Target="../slideLayouts/slideLayout11.xml"/><Relationship Id="rId4" Type="http://schemas.openxmlformats.org/officeDocument/2006/relationships/theme" Target="../theme/theme7.xml"/></Relationships>
</file>

<file path=ppt/slideMasters/_rels/slideMaster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theme" Target="../theme/theme5.xml"/></Relationships>
</file>

<file path=ppt/slideMasters/_rels/slideMaster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theme" Target="../theme/theme4.xml"/></Relationships>
</file>

<file path=ppt/slideMasters/_rels/slideMaster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slideLayout" Target="../slideLayouts/slideLayout18.xml"/><Relationship Id="rId3"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677473" y="714169"/>
            <a:ext cx="10837054" cy="483757"/>
          </a:xfrm>
          <a:prstGeom prst="rect">
            <a:avLst/>
          </a:prstGeom>
          <a:noFill/>
          <a:ln>
            <a:noFill/>
          </a:ln>
        </p:spPr>
        <p:txBody>
          <a:bodyPr anchorCtr="0" anchor="t" bIns="45700" lIns="0" spcFirstLastPara="1" rIns="91425" wrap="square" tIns="45700">
            <a:noAutofit/>
          </a:bodyPr>
          <a:lstStyle>
            <a:lvl1pPr lvl="0" marR="0" rtl="0" algn="l">
              <a:lnSpc>
                <a:spcPct val="90000"/>
              </a:lnSpc>
              <a:spcBef>
                <a:spcPts val="0"/>
              </a:spcBef>
              <a:spcAft>
                <a:spcPts val="0"/>
              </a:spcAft>
              <a:buClr>
                <a:schemeClr val="dk1"/>
              </a:buClr>
              <a:buSzPts val="3200"/>
              <a:buFont typeface="Poppins"/>
              <a:buNone/>
              <a:defRPr b="1" i="0" sz="3200" u="none" cap="none" strike="noStrike">
                <a:solidFill>
                  <a:schemeClr val="dk1"/>
                </a:solidFill>
                <a:latin typeface="Poppins"/>
                <a:ea typeface="Poppins"/>
                <a:cs typeface="Poppins"/>
                <a:sym typeface="Poppin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
          <p:cNvSpPr txBox="1"/>
          <p:nvPr>
            <p:ph idx="1" type="body"/>
          </p:nvPr>
        </p:nvSpPr>
        <p:spPr>
          <a:xfrm>
            <a:off x="677473" y="1825625"/>
            <a:ext cx="10837054" cy="3786080"/>
          </a:xfrm>
          <a:prstGeom prst="rect">
            <a:avLst/>
          </a:prstGeom>
          <a:noFill/>
          <a:ln>
            <a:noFill/>
          </a:ln>
        </p:spPr>
        <p:txBody>
          <a:bodyPr anchorCtr="0" anchor="t" bIns="45700" lIns="0" spcFirstLastPara="1" rIns="91425" wrap="square" tIns="45700">
            <a:noAutofit/>
          </a:bodyPr>
          <a:lstStyle>
            <a:lvl1pPr indent="-228600" lvl="0" marL="457200" marR="0" rtl="0" algn="l">
              <a:lnSpc>
                <a:spcPct val="100000"/>
              </a:lnSpc>
              <a:spcBef>
                <a:spcPts val="1200"/>
              </a:spcBef>
              <a:spcAft>
                <a:spcPts val="0"/>
              </a:spcAft>
              <a:buClr>
                <a:srgbClr val="48728C"/>
              </a:buClr>
              <a:buSzPts val="1800"/>
              <a:buFont typeface="Arial"/>
              <a:buNone/>
              <a:defRPr b="0" i="0" sz="1800" u="none" cap="none" strike="noStrike">
                <a:solidFill>
                  <a:schemeClr val="dk1"/>
                </a:solidFill>
                <a:latin typeface="Poppins"/>
                <a:ea typeface="Poppins"/>
                <a:cs typeface="Poppins"/>
                <a:sym typeface="Poppins"/>
              </a:defRPr>
            </a:lvl1pPr>
            <a:lvl2pPr indent="-342900" lvl="1" marL="914400" marR="0" rtl="0" algn="l">
              <a:lnSpc>
                <a:spcPct val="100000"/>
              </a:lnSpc>
              <a:spcBef>
                <a:spcPts val="1200"/>
              </a:spcBef>
              <a:spcAft>
                <a:spcPts val="0"/>
              </a:spcAft>
              <a:buClr>
                <a:srgbClr val="8EADBC"/>
              </a:buClr>
              <a:buSzPts val="1800"/>
              <a:buFont typeface="Arial"/>
              <a:buChar char="•"/>
              <a:defRPr b="0" i="0" sz="1800" u="none" cap="none" strike="noStrike">
                <a:solidFill>
                  <a:schemeClr val="dk1"/>
                </a:solidFill>
                <a:latin typeface="Poppins"/>
                <a:ea typeface="Poppins"/>
                <a:cs typeface="Poppins"/>
                <a:sym typeface="Poppins"/>
              </a:defRPr>
            </a:lvl2pPr>
            <a:lvl3pPr indent="-330200" lvl="2" marL="1371600" marR="0" rtl="0" algn="l">
              <a:lnSpc>
                <a:spcPct val="100000"/>
              </a:lnSpc>
              <a:spcBef>
                <a:spcPts val="1200"/>
              </a:spcBef>
              <a:spcAft>
                <a:spcPts val="0"/>
              </a:spcAft>
              <a:buClr>
                <a:srgbClr val="8EADBC"/>
              </a:buClr>
              <a:buSzPts val="1600"/>
              <a:buFont typeface="Arial"/>
              <a:buChar char="•"/>
              <a:defRPr b="0" i="0" sz="1600" u="none" cap="none" strike="noStrike">
                <a:solidFill>
                  <a:schemeClr val="dk1"/>
                </a:solidFill>
                <a:latin typeface="Poppins"/>
                <a:ea typeface="Poppins"/>
                <a:cs typeface="Poppins"/>
                <a:sym typeface="Poppins"/>
              </a:defRPr>
            </a:lvl3pPr>
            <a:lvl4pPr indent="-317500" lvl="3" marL="1828800" marR="0" rtl="0" algn="l">
              <a:lnSpc>
                <a:spcPct val="100000"/>
              </a:lnSpc>
              <a:spcBef>
                <a:spcPts val="1200"/>
              </a:spcBef>
              <a:spcAft>
                <a:spcPts val="0"/>
              </a:spcAft>
              <a:buClr>
                <a:srgbClr val="8EADBC"/>
              </a:buClr>
              <a:buSzPts val="1400"/>
              <a:buFont typeface="Arial"/>
              <a:buChar char="•"/>
              <a:defRPr b="0" i="0" sz="1400" u="none" cap="none" strike="noStrike">
                <a:solidFill>
                  <a:schemeClr val="dk1"/>
                </a:solidFill>
                <a:latin typeface="Poppins"/>
                <a:ea typeface="Poppins"/>
                <a:cs typeface="Poppins"/>
                <a:sym typeface="Poppins"/>
              </a:defRPr>
            </a:lvl4pPr>
            <a:lvl5pPr indent="-342900" lvl="4" marL="2286000" marR="0" rtl="0" algn="l">
              <a:lnSpc>
                <a:spcPct val="90000"/>
              </a:lnSpc>
              <a:spcBef>
                <a:spcPts val="500"/>
              </a:spcBef>
              <a:spcAft>
                <a:spcPts val="0"/>
              </a:spcAft>
              <a:buClr>
                <a:srgbClr val="8EADBC"/>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2" name="Google Shape;12;p1"/>
          <p:cNvSpPr txBox="1"/>
          <p:nvPr>
            <p:ph idx="12" type="sldNum"/>
          </p:nvPr>
        </p:nvSpPr>
        <p:spPr>
          <a:xfrm>
            <a:off x="8771327" y="6402410"/>
            <a:ext cx="2743200" cy="206104"/>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9pPr>
          </a:lstStyle>
          <a:p>
            <a:pPr indent="0" lvl="0" marL="0" rtl="0" algn="r">
              <a:spcBef>
                <a:spcPts val="0"/>
              </a:spcBef>
              <a:spcAft>
                <a:spcPts val="0"/>
              </a:spcAft>
              <a:buNone/>
            </a:pPr>
            <a:fld id="{00000000-1234-1234-1234-123412341234}" type="slidenum">
              <a:rPr lang="en-US"/>
              <a:t>‹#›</a:t>
            </a:fld>
            <a:endParaRPr/>
          </a:p>
        </p:txBody>
      </p:sp>
      <p:cxnSp>
        <p:nvCxnSpPr>
          <p:cNvPr id="13" name="Google Shape;13;p1"/>
          <p:cNvCxnSpPr/>
          <p:nvPr/>
        </p:nvCxnSpPr>
        <p:spPr>
          <a:xfrm>
            <a:off x="687633" y="630042"/>
            <a:ext cx="321453" cy="0"/>
          </a:xfrm>
          <a:prstGeom prst="straightConnector1">
            <a:avLst/>
          </a:prstGeom>
          <a:noFill/>
          <a:ln cap="rnd" cmpd="sng" w="63500">
            <a:solidFill>
              <a:schemeClr val="accent2"/>
            </a:solidFill>
            <a:prstDash val="solid"/>
            <a:miter lim="800000"/>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sp>
        <p:nvSpPr>
          <p:cNvPr id="54" name="Google Shape;54;p6"/>
          <p:cNvSpPr txBox="1"/>
          <p:nvPr>
            <p:ph type="title"/>
          </p:nvPr>
        </p:nvSpPr>
        <p:spPr>
          <a:xfrm>
            <a:off x="677473" y="714169"/>
            <a:ext cx="10837054" cy="483757"/>
          </a:xfrm>
          <a:prstGeom prst="rect">
            <a:avLst/>
          </a:prstGeom>
          <a:noFill/>
          <a:ln>
            <a:noFill/>
          </a:ln>
        </p:spPr>
        <p:txBody>
          <a:bodyPr anchorCtr="0" anchor="t" bIns="45700" lIns="0" spcFirstLastPara="1" rIns="91425" wrap="square" tIns="45700">
            <a:noAutofit/>
          </a:bodyPr>
          <a:lstStyle>
            <a:lvl1pPr lvl="0" marR="0" rtl="0" algn="l">
              <a:lnSpc>
                <a:spcPct val="90000"/>
              </a:lnSpc>
              <a:spcBef>
                <a:spcPts val="0"/>
              </a:spcBef>
              <a:spcAft>
                <a:spcPts val="0"/>
              </a:spcAft>
              <a:buClr>
                <a:schemeClr val="dk1"/>
              </a:buClr>
              <a:buSzPts val="3200"/>
              <a:buFont typeface="Poppins"/>
              <a:buNone/>
              <a:defRPr b="1" i="0" sz="3200" u="none" cap="none" strike="noStrike">
                <a:solidFill>
                  <a:schemeClr val="dk1"/>
                </a:solidFill>
                <a:latin typeface="Poppins"/>
                <a:ea typeface="Poppins"/>
                <a:cs typeface="Poppins"/>
                <a:sym typeface="Poppin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55" name="Google Shape;55;p6"/>
          <p:cNvSpPr txBox="1"/>
          <p:nvPr>
            <p:ph idx="1" type="body"/>
          </p:nvPr>
        </p:nvSpPr>
        <p:spPr>
          <a:xfrm>
            <a:off x="677473" y="1825625"/>
            <a:ext cx="10837054" cy="3786080"/>
          </a:xfrm>
          <a:prstGeom prst="rect">
            <a:avLst/>
          </a:prstGeom>
          <a:noFill/>
          <a:ln>
            <a:noFill/>
          </a:ln>
        </p:spPr>
        <p:txBody>
          <a:bodyPr anchorCtr="0" anchor="t" bIns="45700" lIns="0" spcFirstLastPara="1" rIns="91425" wrap="square" tIns="45700">
            <a:noAutofit/>
          </a:bodyPr>
          <a:lstStyle>
            <a:lvl1pPr indent="-228600" lvl="0" marL="457200" marR="0" rtl="0" algn="l">
              <a:lnSpc>
                <a:spcPct val="100000"/>
              </a:lnSpc>
              <a:spcBef>
                <a:spcPts val="1200"/>
              </a:spcBef>
              <a:spcAft>
                <a:spcPts val="0"/>
              </a:spcAft>
              <a:buClr>
                <a:srgbClr val="48728C"/>
              </a:buClr>
              <a:buSzPts val="1800"/>
              <a:buFont typeface="Arial"/>
              <a:buNone/>
              <a:defRPr b="0" i="0" sz="1800" u="none" cap="none" strike="noStrike">
                <a:solidFill>
                  <a:schemeClr val="dk1"/>
                </a:solidFill>
                <a:latin typeface="Poppins"/>
                <a:ea typeface="Poppins"/>
                <a:cs typeface="Poppins"/>
                <a:sym typeface="Poppins"/>
              </a:defRPr>
            </a:lvl1pPr>
            <a:lvl2pPr indent="-342900" lvl="1" marL="914400" marR="0" rtl="0" algn="l">
              <a:lnSpc>
                <a:spcPct val="100000"/>
              </a:lnSpc>
              <a:spcBef>
                <a:spcPts val="1200"/>
              </a:spcBef>
              <a:spcAft>
                <a:spcPts val="0"/>
              </a:spcAft>
              <a:buClr>
                <a:srgbClr val="8EADBC"/>
              </a:buClr>
              <a:buSzPts val="1800"/>
              <a:buFont typeface="Arial"/>
              <a:buChar char="•"/>
              <a:defRPr b="0" i="0" sz="1800" u="none" cap="none" strike="noStrike">
                <a:solidFill>
                  <a:schemeClr val="dk1"/>
                </a:solidFill>
                <a:latin typeface="Poppins"/>
                <a:ea typeface="Poppins"/>
                <a:cs typeface="Poppins"/>
                <a:sym typeface="Poppins"/>
              </a:defRPr>
            </a:lvl2pPr>
            <a:lvl3pPr indent="-330200" lvl="2" marL="1371600" marR="0" rtl="0" algn="l">
              <a:lnSpc>
                <a:spcPct val="100000"/>
              </a:lnSpc>
              <a:spcBef>
                <a:spcPts val="1200"/>
              </a:spcBef>
              <a:spcAft>
                <a:spcPts val="0"/>
              </a:spcAft>
              <a:buClr>
                <a:srgbClr val="8EADBC"/>
              </a:buClr>
              <a:buSzPts val="1600"/>
              <a:buFont typeface="Arial"/>
              <a:buChar char="•"/>
              <a:defRPr b="0" i="0" sz="1600" u="none" cap="none" strike="noStrike">
                <a:solidFill>
                  <a:schemeClr val="dk1"/>
                </a:solidFill>
                <a:latin typeface="Poppins"/>
                <a:ea typeface="Poppins"/>
                <a:cs typeface="Poppins"/>
                <a:sym typeface="Poppins"/>
              </a:defRPr>
            </a:lvl3pPr>
            <a:lvl4pPr indent="-317500" lvl="3" marL="1828800" marR="0" rtl="0" algn="l">
              <a:lnSpc>
                <a:spcPct val="100000"/>
              </a:lnSpc>
              <a:spcBef>
                <a:spcPts val="1200"/>
              </a:spcBef>
              <a:spcAft>
                <a:spcPts val="0"/>
              </a:spcAft>
              <a:buClr>
                <a:srgbClr val="8EADBC"/>
              </a:buClr>
              <a:buSzPts val="1400"/>
              <a:buFont typeface="Arial"/>
              <a:buChar char="•"/>
              <a:defRPr b="0" i="0" sz="1400" u="none" cap="none" strike="noStrike">
                <a:solidFill>
                  <a:schemeClr val="dk1"/>
                </a:solidFill>
                <a:latin typeface="Poppins"/>
                <a:ea typeface="Poppins"/>
                <a:cs typeface="Poppins"/>
                <a:sym typeface="Poppins"/>
              </a:defRPr>
            </a:lvl4pPr>
            <a:lvl5pPr indent="-342900" lvl="4" marL="2286000" marR="0" rtl="0" algn="l">
              <a:lnSpc>
                <a:spcPct val="90000"/>
              </a:lnSpc>
              <a:spcBef>
                <a:spcPts val="500"/>
              </a:spcBef>
              <a:spcAft>
                <a:spcPts val="0"/>
              </a:spcAft>
              <a:buClr>
                <a:srgbClr val="8EADBC"/>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56" name="Google Shape;56;p6"/>
          <p:cNvSpPr txBox="1"/>
          <p:nvPr>
            <p:ph idx="12" type="sldNum"/>
          </p:nvPr>
        </p:nvSpPr>
        <p:spPr>
          <a:xfrm>
            <a:off x="8771327" y="6402410"/>
            <a:ext cx="2743200" cy="206104"/>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2" r:id="rId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sp>
        <p:nvSpPr>
          <p:cNvPr id="64" name="Google Shape;64;p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Play"/>
              <a:buNone/>
              <a:defRPr b="0" i="0" sz="4400" u="none" cap="none" strike="noStrike">
                <a:solidFill>
                  <a:schemeClr val="dk1"/>
                </a:solidFill>
                <a:latin typeface="Play"/>
                <a:ea typeface="Play"/>
                <a:cs typeface="Play"/>
                <a:sym typeface="Play"/>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5" name="Google Shape;65;p8"/>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66" name="Google Shape;66;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757575"/>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67" name="Google Shape;67;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757575"/>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68" name="Google Shape;68;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757575"/>
                </a:solidFill>
                <a:latin typeface="Arial"/>
                <a:ea typeface="Arial"/>
                <a:cs typeface="Arial"/>
                <a:sym typeface="Arial"/>
              </a:defRPr>
            </a:lvl1pPr>
            <a:lvl2pPr indent="0" lvl="1" marL="0" marR="0" rtl="0" algn="r">
              <a:spcBef>
                <a:spcPts val="0"/>
              </a:spcBef>
              <a:buNone/>
              <a:defRPr b="0" i="0" sz="1200" u="none" cap="none" strike="noStrike">
                <a:solidFill>
                  <a:srgbClr val="757575"/>
                </a:solidFill>
                <a:latin typeface="Arial"/>
                <a:ea typeface="Arial"/>
                <a:cs typeface="Arial"/>
                <a:sym typeface="Arial"/>
              </a:defRPr>
            </a:lvl2pPr>
            <a:lvl3pPr indent="0" lvl="2" marL="0" marR="0" rtl="0" algn="r">
              <a:spcBef>
                <a:spcPts val="0"/>
              </a:spcBef>
              <a:buNone/>
              <a:defRPr b="0" i="0" sz="1200" u="none" cap="none" strike="noStrike">
                <a:solidFill>
                  <a:srgbClr val="757575"/>
                </a:solidFill>
                <a:latin typeface="Arial"/>
                <a:ea typeface="Arial"/>
                <a:cs typeface="Arial"/>
                <a:sym typeface="Arial"/>
              </a:defRPr>
            </a:lvl3pPr>
            <a:lvl4pPr indent="0" lvl="3" marL="0" marR="0" rtl="0" algn="r">
              <a:spcBef>
                <a:spcPts val="0"/>
              </a:spcBef>
              <a:buNone/>
              <a:defRPr b="0" i="0" sz="1200" u="none" cap="none" strike="noStrike">
                <a:solidFill>
                  <a:srgbClr val="757575"/>
                </a:solidFill>
                <a:latin typeface="Arial"/>
                <a:ea typeface="Arial"/>
                <a:cs typeface="Arial"/>
                <a:sym typeface="Arial"/>
              </a:defRPr>
            </a:lvl4pPr>
            <a:lvl5pPr indent="0" lvl="4" marL="0" marR="0" rtl="0" algn="r">
              <a:spcBef>
                <a:spcPts val="0"/>
              </a:spcBef>
              <a:buNone/>
              <a:defRPr b="0" i="0" sz="1200" u="none" cap="none" strike="noStrike">
                <a:solidFill>
                  <a:srgbClr val="757575"/>
                </a:solidFill>
                <a:latin typeface="Arial"/>
                <a:ea typeface="Arial"/>
                <a:cs typeface="Arial"/>
                <a:sym typeface="Arial"/>
              </a:defRPr>
            </a:lvl5pPr>
            <a:lvl6pPr indent="0" lvl="5" marL="0" marR="0" rtl="0" algn="r">
              <a:spcBef>
                <a:spcPts val="0"/>
              </a:spcBef>
              <a:buNone/>
              <a:defRPr b="0" i="0" sz="1200" u="none" cap="none" strike="noStrike">
                <a:solidFill>
                  <a:srgbClr val="757575"/>
                </a:solidFill>
                <a:latin typeface="Arial"/>
                <a:ea typeface="Arial"/>
                <a:cs typeface="Arial"/>
                <a:sym typeface="Arial"/>
              </a:defRPr>
            </a:lvl6pPr>
            <a:lvl7pPr indent="0" lvl="6" marL="0" marR="0" rtl="0" algn="r">
              <a:spcBef>
                <a:spcPts val="0"/>
              </a:spcBef>
              <a:buNone/>
              <a:defRPr b="0" i="0" sz="1200" u="none" cap="none" strike="noStrike">
                <a:solidFill>
                  <a:srgbClr val="757575"/>
                </a:solidFill>
                <a:latin typeface="Arial"/>
                <a:ea typeface="Arial"/>
                <a:cs typeface="Arial"/>
                <a:sym typeface="Arial"/>
              </a:defRPr>
            </a:lvl7pPr>
            <a:lvl8pPr indent="0" lvl="7" marL="0" marR="0" rtl="0" algn="r">
              <a:spcBef>
                <a:spcPts val="0"/>
              </a:spcBef>
              <a:buNone/>
              <a:defRPr b="0" i="0" sz="1200" u="none" cap="none" strike="noStrike">
                <a:solidFill>
                  <a:srgbClr val="757575"/>
                </a:solidFill>
                <a:latin typeface="Arial"/>
                <a:ea typeface="Arial"/>
                <a:cs typeface="Arial"/>
                <a:sym typeface="Arial"/>
              </a:defRPr>
            </a:lvl8pPr>
            <a:lvl9pPr indent="0" lvl="8" marL="0" marR="0" rtl="0" algn="r">
              <a:spcBef>
                <a:spcPts val="0"/>
              </a:spcBef>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3" r:id="rId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75" name="Shape 75"/>
        <p:cNvGrpSpPr/>
        <p:nvPr/>
      </p:nvGrpSpPr>
      <p:grpSpPr>
        <a:xfrm>
          <a:off x="0" y="0"/>
          <a:ext cx="0" cy="0"/>
          <a:chOff x="0" y="0"/>
          <a:chExt cx="0" cy="0"/>
        </a:xfrm>
      </p:grpSpPr>
      <p:sp>
        <p:nvSpPr>
          <p:cNvPr id="76" name="Google Shape;76;p10"/>
          <p:cNvSpPr txBox="1"/>
          <p:nvPr>
            <p:ph type="title"/>
          </p:nvPr>
        </p:nvSpPr>
        <p:spPr>
          <a:xfrm>
            <a:off x="316992" y="304800"/>
            <a:ext cx="11582400" cy="523200"/>
          </a:xfrm>
          <a:prstGeom prst="rect">
            <a:avLst/>
          </a:prstGeom>
          <a:noFill/>
          <a:ln>
            <a:noFill/>
          </a:ln>
        </p:spPr>
        <p:txBody>
          <a:bodyPr anchorCtr="0" anchor="t" bIns="91425" lIns="91425" spcFirstLastPara="1" rIns="91425" wrap="square" tIns="91425">
            <a:spAutoFit/>
          </a:bodyPr>
          <a:lstStyle>
            <a:lvl1pPr lvl="0" marR="0" algn="l">
              <a:lnSpc>
                <a:spcPct val="100000"/>
              </a:lnSpc>
              <a:spcBef>
                <a:spcPts val="0"/>
              </a:spcBef>
              <a:spcAft>
                <a:spcPts val="0"/>
              </a:spcAft>
              <a:buClr>
                <a:schemeClr val="dk1"/>
              </a:buClr>
              <a:buSzPts val="2200"/>
              <a:buFont typeface="Poppins"/>
              <a:buNone/>
              <a:defRPr b="0" i="0" sz="2200" u="none" cap="none" strike="noStrike">
                <a:solidFill>
                  <a:schemeClr val="dk1"/>
                </a:solidFill>
                <a:latin typeface="Poppins"/>
                <a:ea typeface="Poppins"/>
                <a:cs typeface="Poppins"/>
                <a:sym typeface="Poppins"/>
              </a:defRPr>
            </a:lvl1pPr>
            <a:lvl2pPr lvl="1" marR="0" algn="l">
              <a:lnSpc>
                <a:spcPct val="100000"/>
              </a:lnSpc>
              <a:spcBef>
                <a:spcPts val="0"/>
              </a:spcBef>
              <a:spcAft>
                <a:spcPts val="0"/>
              </a:spcAft>
              <a:buClr>
                <a:schemeClr val="dk1"/>
              </a:buClr>
              <a:buSzPts val="2200"/>
              <a:buFont typeface="Poppins"/>
              <a:buNone/>
              <a:defRPr b="0" i="0" sz="2200" u="none" cap="none" strike="noStrike">
                <a:solidFill>
                  <a:schemeClr val="dk1"/>
                </a:solidFill>
                <a:latin typeface="Poppins"/>
                <a:ea typeface="Poppins"/>
                <a:cs typeface="Poppins"/>
                <a:sym typeface="Poppins"/>
              </a:defRPr>
            </a:lvl2pPr>
            <a:lvl3pPr lvl="2" marR="0" algn="l">
              <a:lnSpc>
                <a:spcPct val="100000"/>
              </a:lnSpc>
              <a:spcBef>
                <a:spcPts val="0"/>
              </a:spcBef>
              <a:spcAft>
                <a:spcPts val="0"/>
              </a:spcAft>
              <a:buClr>
                <a:schemeClr val="dk1"/>
              </a:buClr>
              <a:buSzPts val="2200"/>
              <a:buFont typeface="Poppins"/>
              <a:buNone/>
              <a:defRPr b="0" i="0" sz="2200" u="none" cap="none" strike="noStrike">
                <a:solidFill>
                  <a:schemeClr val="dk1"/>
                </a:solidFill>
                <a:latin typeface="Poppins"/>
                <a:ea typeface="Poppins"/>
                <a:cs typeface="Poppins"/>
                <a:sym typeface="Poppins"/>
              </a:defRPr>
            </a:lvl3pPr>
            <a:lvl4pPr lvl="3" marR="0" algn="l">
              <a:lnSpc>
                <a:spcPct val="100000"/>
              </a:lnSpc>
              <a:spcBef>
                <a:spcPts val="0"/>
              </a:spcBef>
              <a:spcAft>
                <a:spcPts val="0"/>
              </a:spcAft>
              <a:buClr>
                <a:schemeClr val="dk1"/>
              </a:buClr>
              <a:buSzPts val="2200"/>
              <a:buFont typeface="Poppins"/>
              <a:buNone/>
              <a:defRPr b="0" i="0" sz="2200" u="none" cap="none" strike="noStrike">
                <a:solidFill>
                  <a:schemeClr val="dk1"/>
                </a:solidFill>
                <a:latin typeface="Poppins"/>
                <a:ea typeface="Poppins"/>
                <a:cs typeface="Poppins"/>
                <a:sym typeface="Poppins"/>
              </a:defRPr>
            </a:lvl4pPr>
            <a:lvl5pPr lvl="4" marR="0" algn="l">
              <a:lnSpc>
                <a:spcPct val="100000"/>
              </a:lnSpc>
              <a:spcBef>
                <a:spcPts val="0"/>
              </a:spcBef>
              <a:spcAft>
                <a:spcPts val="0"/>
              </a:spcAft>
              <a:buClr>
                <a:schemeClr val="dk1"/>
              </a:buClr>
              <a:buSzPts val="2200"/>
              <a:buFont typeface="Poppins"/>
              <a:buNone/>
              <a:defRPr b="0" i="0" sz="2200" u="none" cap="none" strike="noStrike">
                <a:solidFill>
                  <a:schemeClr val="dk1"/>
                </a:solidFill>
                <a:latin typeface="Poppins"/>
                <a:ea typeface="Poppins"/>
                <a:cs typeface="Poppins"/>
                <a:sym typeface="Poppins"/>
              </a:defRPr>
            </a:lvl5pPr>
            <a:lvl6pPr lvl="5" marR="0" algn="l">
              <a:lnSpc>
                <a:spcPct val="100000"/>
              </a:lnSpc>
              <a:spcBef>
                <a:spcPts val="0"/>
              </a:spcBef>
              <a:spcAft>
                <a:spcPts val="0"/>
              </a:spcAft>
              <a:buClr>
                <a:schemeClr val="dk1"/>
              </a:buClr>
              <a:buSzPts val="2200"/>
              <a:buFont typeface="Poppins"/>
              <a:buNone/>
              <a:defRPr b="0" i="0" sz="2200" u="none" cap="none" strike="noStrike">
                <a:solidFill>
                  <a:schemeClr val="dk1"/>
                </a:solidFill>
                <a:latin typeface="Poppins"/>
                <a:ea typeface="Poppins"/>
                <a:cs typeface="Poppins"/>
                <a:sym typeface="Poppins"/>
              </a:defRPr>
            </a:lvl6pPr>
            <a:lvl7pPr lvl="6" marR="0" algn="l">
              <a:lnSpc>
                <a:spcPct val="100000"/>
              </a:lnSpc>
              <a:spcBef>
                <a:spcPts val="0"/>
              </a:spcBef>
              <a:spcAft>
                <a:spcPts val="0"/>
              </a:spcAft>
              <a:buClr>
                <a:schemeClr val="dk1"/>
              </a:buClr>
              <a:buSzPts val="2200"/>
              <a:buFont typeface="Poppins"/>
              <a:buNone/>
              <a:defRPr b="0" i="0" sz="2200" u="none" cap="none" strike="noStrike">
                <a:solidFill>
                  <a:schemeClr val="dk1"/>
                </a:solidFill>
                <a:latin typeface="Poppins"/>
                <a:ea typeface="Poppins"/>
                <a:cs typeface="Poppins"/>
                <a:sym typeface="Poppins"/>
              </a:defRPr>
            </a:lvl7pPr>
            <a:lvl8pPr lvl="7" marR="0" algn="l">
              <a:lnSpc>
                <a:spcPct val="100000"/>
              </a:lnSpc>
              <a:spcBef>
                <a:spcPts val="0"/>
              </a:spcBef>
              <a:spcAft>
                <a:spcPts val="0"/>
              </a:spcAft>
              <a:buClr>
                <a:schemeClr val="dk1"/>
              </a:buClr>
              <a:buSzPts val="2200"/>
              <a:buFont typeface="Poppins"/>
              <a:buNone/>
              <a:defRPr b="0" i="0" sz="2200" u="none" cap="none" strike="noStrike">
                <a:solidFill>
                  <a:schemeClr val="dk1"/>
                </a:solidFill>
                <a:latin typeface="Poppins"/>
                <a:ea typeface="Poppins"/>
                <a:cs typeface="Poppins"/>
                <a:sym typeface="Poppins"/>
              </a:defRPr>
            </a:lvl8pPr>
            <a:lvl9pPr lvl="8" marR="0" algn="l">
              <a:lnSpc>
                <a:spcPct val="100000"/>
              </a:lnSpc>
              <a:spcBef>
                <a:spcPts val="0"/>
              </a:spcBef>
              <a:spcAft>
                <a:spcPts val="0"/>
              </a:spcAft>
              <a:buClr>
                <a:schemeClr val="dk1"/>
              </a:buClr>
              <a:buSzPts val="2200"/>
              <a:buFont typeface="Poppins"/>
              <a:buNone/>
              <a:defRPr b="0" i="0" sz="2200" u="none" cap="none" strike="noStrike">
                <a:solidFill>
                  <a:schemeClr val="dk1"/>
                </a:solidFill>
                <a:latin typeface="Poppins"/>
                <a:ea typeface="Poppins"/>
                <a:cs typeface="Poppins"/>
                <a:sym typeface="Poppins"/>
              </a:defRPr>
            </a:lvl9pPr>
          </a:lstStyle>
          <a:p/>
        </p:txBody>
      </p:sp>
      <p:sp>
        <p:nvSpPr>
          <p:cNvPr id="77" name="Google Shape;77;p10"/>
          <p:cNvSpPr txBox="1"/>
          <p:nvPr>
            <p:ph idx="1" type="body"/>
          </p:nvPr>
        </p:nvSpPr>
        <p:spPr>
          <a:xfrm>
            <a:off x="304800" y="1463032"/>
            <a:ext cx="11582400" cy="5090100"/>
          </a:xfrm>
          <a:prstGeom prst="rect">
            <a:avLst/>
          </a:prstGeom>
          <a:noFill/>
          <a:ln>
            <a:noFill/>
          </a:ln>
        </p:spPr>
        <p:txBody>
          <a:bodyPr anchorCtr="0" anchor="t" bIns="91425" lIns="91425" spcFirstLastPara="1" rIns="91425" wrap="square" tIns="91425">
            <a:normAutofit/>
          </a:bodyPr>
          <a:lstStyle>
            <a:lvl1pPr indent="-317500" lvl="0" marL="457200" marR="0" algn="l">
              <a:lnSpc>
                <a:spcPct val="115000"/>
              </a:lnSpc>
              <a:spcBef>
                <a:spcPts val="0"/>
              </a:spcBef>
              <a:spcAft>
                <a:spcPts val="0"/>
              </a:spcAft>
              <a:buClr>
                <a:schemeClr val="dk1"/>
              </a:buClr>
              <a:buSzPts val="1400"/>
              <a:buFont typeface="Poppins"/>
              <a:buChar char="•"/>
              <a:defRPr b="0" i="0" sz="1867" u="none" cap="none" strike="noStrike">
                <a:solidFill>
                  <a:schemeClr val="dk1"/>
                </a:solidFill>
                <a:latin typeface="Poppins"/>
                <a:ea typeface="Poppins"/>
                <a:cs typeface="Poppins"/>
                <a:sym typeface="Poppins"/>
              </a:defRPr>
            </a:lvl1pPr>
            <a:lvl2pPr indent="-317500" lvl="1" marL="914400" marR="0" algn="l">
              <a:lnSpc>
                <a:spcPct val="115000"/>
              </a:lnSpc>
              <a:spcBef>
                <a:spcPts val="0"/>
              </a:spcBef>
              <a:spcAft>
                <a:spcPts val="0"/>
              </a:spcAft>
              <a:buClr>
                <a:schemeClr val="dk1"/>
              </a:buClr>
              <a:buSzPts val="1400"/>
              <a:buFont typeface="Poppins"/>
              <a:buChar char="•"/>
              <a:defRPr b="0" i="0" sz="1867" u="none" cap="none" strike="noStrike">
                <a:solidFill>
                  <a:schemeClr val="dk1"/>
                </a:solidFill>
                <a:latin typeface="Poppins"/>
                <a:ea typeface="Poppins"/>
                <a:cs typeface="Poppins"/>
                <a:sym typeface="Poppins"/>
              </a:defRPr>
            </a:lvl2pPr>
            <a:lvl3pPr indent="-317500" lvl="2" marL="1371600" marR="0" algn="l">
              <a:lnSpc>
                <a:spcPct val="115000"/>
              </a:lnSpc>
              <a:spcBef>
                <a:spcPts val="0"/>
              </a:spcBef>
              <a:spcAft>
                <a:spcPts val="0"/>
              </a:spcAft>
              <a:buClr>
                <a:schemeClr val="dk1"/>
              </a:buClr>
              <a:buSzPts val="1400"/>
              <a:buFont typeface="Poppins"/>
              <a:buChar char="•"/>
              <a:defRPr b="0" i="0" sz="1867" u="none" cap="none" strike="noStrike">
                <a:solidFill>
                  <a:schemeClr val="dk1"/>
                </a:solidFill>
                <a:latin typeface="Poppins"/>
                <a:ea typeface="Poppins"/>
                <a:cs typeface="Poppins"/>
                <a:sym typeface="Poppins"/>
              </a:defRPr>
            </a:lvl3pPr>
            <a:lvl4pPr indent="-317500" lvl="3" marL="1828800" marR="0" algn="l">
              <a:lnSpc>
                <a:spcPct val="115000"/>
              </a:lnSpc>
              <a:spcBef>
                <a:spcPts val="0"/>
              </a:spcBef>
              <a:spcAft>
                <a:spcPts val="0"/>
              </a:spcAft>
              <a:buClr>
                <a:schemeClr val="dk1"/>
              </a:buClr>
              <a:buSzPts val="1400"/>
              <a:buFont typeface="Poppins"/>
              <a:buChar char="•"/>
              <a:defRPr b="0" i="0" sz="1867" u="none" cap="none" strike="noStrike">
                <a:solidFill>
                  <a:schemeClr val="dk1"/>
                </a:solidFill>
                <a:latin typeface="Poppins"/>
                <a:ea typeface="Poppins"/>
                <a:cs typeface="Poppins"/>
                <a:sym typeface="Poppins"/>
              </a:defRPr>
            </a:lvl4pPr>
            <a:lvl5pPr indent="-317500" lvl="4" marL="2286000" marR="0" algn="l">
              <a:lnSpc>
                <a:spcPct val="115000"/>
              </a:lnSpc>
              <a:spcBef>
                <a:spcPts val="0"/>
              </a:spcBef>
              <a:spcAft>
                <a:spcPts val="0"/>
              </a:spcAft>
              <a:buClr>
                <a:schemeClr val="dk1"/>
              </a:buClr>
              <a:buSzPts val="1400"/>
              <a:buFont typeface="Poppins"/>
              <a:buChar char="•"/>
              <a:defRPr b="0" i="0" sz="1867" u="none" cap="none" strike="noStrike">
                <a:solidFill>
                  <a:schemeClr val="dk1"/>
                </a:solidFill>
                <a:latin typeface="Poppins"/>
                <a:ea typeface="Poppins"/>
                <a:cs typeface="Poppins"/>
                <a:sym typeface="Poppins"/>
              </a:defRPr>
            </a:lvl5pPr>
            <a:lvl6pPr indent="-317500" lvl="5" marL="2743200" marR="0" algn="l">
              <a:lnSpc>
                <a:spcPct val="115000"/>
              </a:lnSpc>
              <a:spcBef>
                <a:spcPts val="0"/>
              </a:spcBef>
              <a:spcAft>
                <a:spcPts val="0"/>
              </a:spcAft>
              <a:buClr>
                <a:schemeClr val="dk1"/>
              </a:buClr>
              <a:buSzPts val="1400"/>
              <a:buFont typeface="Poppins"/>
              <a:buChar char="•"/>
              <a:defRPr b="0" i="0" sz="1867" u="none" cap="none" strike="noStrike">
                <a:solidFill>
                  <a:schemeClr val="dk1"/>
                </a:solidFill>
                <a:latin typeface="Poppins"/>
                <a:ea typeface="Poppins"/>
                <a:cs typeface="Poppins"/>
                <a:sym typeface="Poppins"/>
              </a:defRPr>
            </a:lvl6pPr>
            <a:lvl7pPr indent="-317500" lvl="6" marL="3200400" marR="0" algn="l">
              <a:lnSpc>
                <a:spcPct val="115000"/>
              </a:lnSpc>
              <a:spcBef>
                <a:spcPts val="0"/>
              </a:spcBef>
              <a:spcAft>
                <a:spcPts val="0"/>
              </a:spcAft>
              <a:buClr>
                <a:schemeClr val="dk1"/>
              </a:buClr>
              <a:buSzPts val="1400"/>
              <a:buFont typeface="Poppins"/>
              <a:buChar char="•"/>
              <a:defRPr b="0" i="0" sz="1867" u="none" cap="none" strike="noStrike">
                <a:solidFill>
                  <a:schemeClr val="dk1"/>
                </a:solidFill>
                <a:latin typeface="Poppins"/>
                <a:ea typeface="Poppins"/>
                <a:cs typeface="Poppins"/>
                <a:sym typeface="Poppins"/>
              </a:defRPr>
            </a:lvl7pPr>
            <a:lvl8pPr indent="-317500" lvl="7" marL="3657600" marR="0" algn="l">
              <a:lnSpc>
                <a:spcPct val="115000"/>
              </a:lnSpc>
              <a:spcBef>
                <a:spcPts val="0"/>
              </a:spcBef>
              <a:spcAft>
                <a:spcPts val="0"/>
              </a:spcAft>
              <a:buClr>
                <a:schemeClr val="dk1"/>
              </a:buClr>
              <a:buSzPts val="1400"/>
              <a:buFont typeface="Poppins"/>
              <a:buChar char="•"/>
              <a:defRPr b="0" i="0" sz="1867" u="none" cap="none" strike="noStrike">
                <a:solidFill>
                  <a:schemeClr val="dk1"/>
                </a:solidFill>
                <a:latin typeface="Poppins"/>
                <a:ea typeface="Poppins"/>
                <a:cs typeface="Poppins"/>
                <a:sym typeface="Poppins"/>
              </a:defRPr>
            </a:lvl8pPr>
            <a:lvl9pPr indent="-317500" lvl="8" marL="4114800" marR="0" algn="l">
              <a:lnSpc>
                <a:spcPct val="115000"/>
              </a:lnSpc>
              <a:spcBef>
                <a:spcPts val="0"/>
              </a:spcBef>
              <a:spcAft>
                <a:spcPts val="0"/>
              </a:spcAft>
              <a:buClr>
                <a:schemeClr val="dk1"/>
              </a:buClr>
              <a:buSzPts val="1400"/>
              <a:buFont typeface="Poppins"/>
              <a:buChar char="•"/>
              <a:defRPr b="0" i="0" sz="1867" u="none" cap="none" strike="noStrike">
                <a:solidFill>
                  <a:schemeClr val="dk1"/>
                </a:solidFill>
                <a:latin typeface="Poppins"/>
                <a:ea typeface="Poppins"/>
                <a:cs typeface="Poppins"/>
                <a:sym typeface="Poppins"/>
              </a:defRPr>
            </a:lvl9pPr>
          </a:lstStyle>
          <a:p/>
        </p:txBody>
      </p:sp>
    </p:spTree>
  </p:cSld>
  <p:clrMap accent1="accent1" accent2="accent2" accent3="accent3" accent4="accent4" accent5="accent5" accent6="accent6" bg1="lt1" bg2="dk2" tx1="dk1" tx2="lt2" folHlink="folHlink" hlink="hlink"/>
  <p:sldLayoutIdLst>
    <p:sldLayoutId id="2147483654" r:id="rId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EA4335"/>
          </p15:clr>
        </p15:guide>
        <p15:guide id="2" pos="192">
          <p15:clr>
            <a:srgbClr val="EA4335"/>
          </p15:clr>
        </p15:guide>
        <p15:guide id="3" orient="horz" pos="192">
          <p15:clr>
            <a:srgbClr val="EA4335"/>
          </p15:clr>
        </p15:guide>
        <p15:guide id="4" orient="horz" pos="4128">
          <p15:clr>
            <a:srgbClr val="EA4335"/>
          </p15:clr>
        </p15:guide>
        <p15:guide id="5" pos="7488">
          <p15:clr>
            <a:srgbClr val="EA4335"/>
          </p15:clr>
        </p15:guide>
        <p15:guide id="6" pos="3840">
          <p15:clr>
            <a:srgbClr val="EA4335"/>
          </p15:clr>
        </p15:guide>
        <p15:guide id="7" orient="horz" pos="623">
          <p15:clr>
            <a:srgbClr val="EA4335"/>
          </p15:clr>
        </p15:guide>
      </p15:sldGuideLst>
    </p:ext>
  </p:extLst>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3" name="Shape 83"/>
        <p:cNvGrpSpPr/>
        <p:nvPr/>
      </p:nvGrpSpPr>
      <p:grpSpPr>
        <a:xfrm>
          <a:off x="0" y="0"/>
          <a:ext cx="0" cy="0"/>
          <a:chOff x="0" y="0"/>
          <a:chExt cx="0" cy="0"/>
        </a:xfrm>
      </p:grpSpPr>
      <p:sp>
        <p:nvSpPr>
          <p:cNvPr id="84" name="Google Shape;84;p12"/>
          <p:cNvSpPr txBox="1"/>
          <p:nvPr>
            <p:ph type="title"/>
          </p:nvPr>
        </p:nvSpPr>
        <p:spPr>
          <a:xfrm>
            <a:off x="677863" y="714375"/>
            <a:ext cx="10836300" cy="483900"/>
          </a:xfrm>
          <a:prstGeom prst="rect">
            <a:avLst/>
          </a:prstGeom>
          <a:noFill/>
          <a:ln>
            <a:noFill/>
          </a:ln>
        </p:spPr>
        <p:txBody>
          <a:bodyPr anchorCtr="0" anchor="t" bIns="45700" lIns="0" spcFirstLastPara="1" rIns="91425" wrap="square" tIns="45700">
            <a:noAutofit/>
          </a:bodyPr>
          <a:lstStyle>
            <a:lvl1pPr lvl="0" marR="0" algn="l">
              <a:lnSpc>
                <a:spcPct val="90000"/>
              </a:lnSpc>
              <a:spcBef>
                <a:spcPts val="0"/>
              </a:spcBef>
              <a:spcAft>
                <a:spcPts val="0"/>
              </a:spcAft>
              <a:buSzPts val="1500"/>
              <a:buNone/>
              <a:defRPr b="1" i="0" sz="3200" u="none" cap="none" strike="noStrike">
                <a:solidFill>
                  <a:schemeClr val="dk2"/>
                </a:solidFill>
                <a:latin typeface="Poppins"/>
                <a:ea typeface="Poppins"/>
                <a:cs typeface="Poppins"/>
                <a:sym typeface="Poppins"/>
              </a:defRPr>
            </a:lvl1pPr>
            <a:lvl2pPr lvl="1" marR="0" algn="l">
              <a:lnSpc>
                <a:spcPct val="90000"/>
              </a:lnSpc>
              <a:spcBef>
                <a:spcPts val="0"/>
              </a:spcBef>
              <a:spcAft>
                <a:spcPts val="0"/>
              </a:spcAft>
              <a:buSzPts val="1500"/>
              <a:buNone/>
              <a:defRPr b="1" i="0" sz="3200" u="none" cap="none" strike="noStrike">
                <a:solidFill>
                  <a:schemeClr val="dk2"/>
                </a:solidFill>
                <a:latin typeface="Poppins"/>
                <a:ea typeface="Poppins"/>
                <a:cs typeface="Poppins"/>
                <a:sym typeface="Poppins"/>
              </a:defRPr>
            </a:lvl2pPr>
            <a:lvl3pPr lvl="2" marR="0" algn="l">
              <a:lnSpc>
                <a:spcPct val="90000"/>
              </a:lnSpc>
              <a:spcBef>
                <a:spcPts val="0"/>
              </a:spcBef>
              <a:spcAft>
                <a:spcPts val="0"/>
              </a:spcAft>
              <a:buSzPts val="1500"/>
              <a:buNone/>
              <a:defRPr b="1" i="0" sz="3200" u="none" cap="none" strike="noStrike">
                <a:solidFill>
                  <a:schemeClr val="dk2"/>
                </a:solidFill>
                <a:latin typeface="Poppins"/>
                <a:ea typeface="Poppins"/>
                <a:cs typeface="Poppins"/>
                <a:sym typeface="Poppins"/>
              </a:defRPr>
            </a:lvl3pPr>
            <a:lvl4pPr lvl="3" marR="0" algn="l">
              <a:lnSpc>
                <a:spcPct val="90000"/>
              </a:lnSpc>
              <a:spcBef>
                <a:spcPts val="0"/>
              </a:spcBef>
              <a:spcAft>
                <a:spcPts val="0"/>
              </a:spcAft>
              <a:buSzPts val="1500"/>
              <a:buNone/>
              <a:defRPr b="1" i="0" sz="3200" u="none" cap="none" strike="noStrike">
                <a:solidFill>
                  <a:schemeClr val="dk2"/>
                </a:solidFill>
                <a:latin typeface="Poppins"/>
                <a:ea typeface="Poppins"/>
                <a:cs typeface="Poppins"/>
                <a:sym typeface="Poppins"/>
              </a:defRPr>
            </a:lvl4pPr>
            <a:lvl5pPr lvl="4" marR="0" algn="l">
              <a:lnSpc>
                <a:spcPct val="90000"/>
              </a:lnSpc>
              <a:spcBef>
                <a:spcPts val="0"/>
              </a:spcBef>
              <a:spcAft>
                <a:spcPts val="0"/>
              </a:spcAft>
              <a:buSzPts val="1500"/>
              <a:buNone/>
              <a:defRPr b="1" i="0" sz="3200" u="none" cap="none" strike="noStrike">
                <a:solidFill>
                  <a:schemeClr val="dk2"/>
                </a:solidFill>
                <a:latin typeface="Poppins"/>
                <a:ea typeface="Poppins"/>
                <a:cs typeface="Poppins"/>
                <a:sym typeface="Poppins"/>
              </a:defRPr>
            </a:lvl5pPr>
            <a:lvl6pPr lvl="5" marR="0" algn="l">
              <a:lnSpc>
                <a:spcPct val="90000"/>
              </a:lnSpc>
              <a:spcBef>
                <a:spcPts val="0"/>
              </a:spcBef>
              <a:spcAft>
                <a:spcPts val="0"/>
              </a:spcAft>
              <a:buSzPts val="1500"/>
              <a:buNone/>
              <a:defRPr b="1" i="0" sz="3200" u="none" cap="none" strike="noStrike">
                <a:solidFill>
                  <a:schemeClr val="dk2"/>
                </a:solidFill>
                <a:latin typeface="Poppins"/>
                <a:ea typeface="Poppins"/>
                <a:cs typeface="Poppins"/>
                <a:sym typeface="Poppins"/>
              </a:defRPr>
            </a:lvl6pPr>
            <a:lvl7pPr lvl="6" marR="0" algn="l">
              <a:lnSpc>
                <a:spcPct val="90000"/>
              </a:lnSpc>
              <a:spcBef>
                <a:spcPts val="0"/>
              </a:spcBef>
              <a:spcAft>
                <a:spcPts val="0"/>
              </a:spcAft>
              <a:buSzPts val="1500"/>
              <a:buNone/>
              <a:defRPr b="1" i="0" sz="3200" u="none" cap="none" strike="noStrike">
                <a:solidFill>
                  <a:schemeClr val="dk2"/>
                </a:solidFill>
                <a:latin typeface="Poppins"/>
                <a:ea typeface="Poppins"/>
                <a:cs typeface="Poppins"/>
                <a:sym typeface="Poppins"/>
              </a:defRPr>
            </a:lvl7pPr>
            <a:lvl8pPr lvl="7" marR="0" algn="l">
              <a:lnSpc>
                <a:spcPct val="90000"/>
              </a:lnSpc>
              <a:spcBef>
                <a:spcPts val="0"/>
              </a:spcBef>
              <a:spcAft>
                <a:spcPts val="0"/>
              </a:spcAft>
              <a:buSzPts val="1500"/>
              <a:buNone/>
              <a:defRPr b="1" i="0" sz="3200" u="none" cap="none" strike="noStrike">
                <a:solidFill>
                  <a:schemeClr val="dk2"/>
                </a:solidFill>
                <a:latin typeface="Poppins"/>
                <a:ea typeface="Poppins"/>
                <a:cs typeface="Poppins"/>
                <a:sym typeface="Poppins"/>
              </a:defRPr>
            </a:lvl8pPr>
            <a:lvl9pPr lvl="8" marR="0" algn="l">
              <a:lnSpc>
                <a:spcPct val="90000"/>
              </a:lnSpc>
              <a:spcBef>
                <a:spcPts val="0"/>
              </a:spcBef>
              <a:spcAft>
                <a:spcPts val="0"/>
              </a:spcAft>
              <a:buSzPts val="1500"/>
              <a:buNone/>
              <a:defRPr b="1" i="0" sz="3200" u="none" cap="none" strike="noStrike">
                <a:solidFill>
                  <a:schemeClr val="dk2"/>
                </a:solidFill>
                <a:latin typeface="Poppins"/>
                <a:ea typeface="Poppins"/>
                <a:cs typeface="Poppins"/>
                <a:sym typeface="Poppins"/>
              </a:defRPr>
            </a:lvl9pPr>
          </a:lstStyle>
          <a:p/>
        </p:txBody>
      </p:sp>
      <p:sp>
        <p:nvSpPr>
          <p:cNvPr id="85" name="Google Shape;85;p12"/>
          <p:cNvSpPr txBox="1"/>
          <p:nvPr>
            <p:ph idx="1" type="body"/>
          </p:nvPr>
        </p:nvSpPr>
        <p:spPr>
          <a:xfrm>
            <a:off x="677863" y="1825625"/>
            <a:ext cx="10836300" cy="3786000"/>
          </a:xfrm>
          <a:prstGeom prst="rect">
            <a:avLst/>
          </a:prstGeom>
          <a:noFill/>
          <a:ln>
            <a:noFill/>
          </a:ln>
        </p:spPr>
        <p:txBody>
          <a:bodyPr anchorCtr="0" anchor="t" bIns="45700" lIns="0" spcFirstLastPara="1" rIns="91425" wrap="square" tIns="45700">
            <a:noAutofit/>
          </a:bodyPr>
          <a:lstStyle>
            <a:lvl1pPr indent="-228600" lvl="0" marL="457200" marR="0" algn="l">
              <a:spcBef>
                <a:spcPts val="1200"/>
              </a:spcBef>
              <a:spcAft>
                <a:spcPts val="0"/>
              </a:spcAft>
              <a:buSzPts val="1500"/>
              <a:buNone/>
              <a:defRPr b="0" i="0" sz="1900" u="none" cap="none" strike="noStrike">
                <a:solidFill>
                  <a:schemeClr val="dk2"/>
                </a:solidFill>
                <a:latin typeface="Poppins"/>
                <a:ea typeface="Poppins"/>
                <a:cs typeface="Poppins"/>
                <a:sym typeface="Poppins"/>
              </a:defRPr>
            </a:lvl1pPr>
            <a:lvl2pPr indent="-349250" lvl="1" marL="914400" marR="0" algn="l">
              <a:spcBef>
                <a:spcPts val="1200"/>
              </a:spcBef>
              <a:spcAft>
                <a:spcPts val="0"/>
              </a:spcAft>
              <a:buClr>
                <a:srgbClr val="8EADBC"/>
              </a:buClr>
              <a:buSzPts val="1900"/>
              <a:buFont typeface="Arial"/>
              <a:buChar char="•"/>
              <a:defRPr b="0" i="0" sz="1900" u="none" cap="none" strike="noStrike">
                <a:solidFill>
                  <a:schemeClr val="dk2"/>
                </a:solidFill>
                <a:latin typeface="Poppins"/>
                <a:ea typeface="Poppins"/>
                <a:cs typeface="Poppins"/>
                <a:sym typeface="Poppins"/>
              </a:defRPr>
            </a:lvl2pPr>
            <a:lvl3pPr indent="-330200" lvl="2" marL="1371600" marR="0" algn="l">
              <a:spcBef>
                <a:spcPts val="1200"/>
              </a:spcBef>
              <a:spcAft>
                <a:spcPts val="0"/>
              </a:spcAft>
              <a:buClr>
                <a:srgbClr val="8EADBC"/>
              </a:buClr>
              <a:buSzPts val="1600"/>
              <a:buFont typeface="Arial"/>
              <a:buChar char="•"/>
              <a:defRPr b="0" i="0" sz="1600" u="none" cap="none" strike="noStrike">
                <a:solidFill>
                  <a:schemeClr val="dk2"/>
                </a:solidFill>
                <a:latin typeface="Poppins"/>
                <a:ea typeface="Poppins"/>
                <a:cs typeface="Poppins"/>
                <a:sym typeface="Poppins"/>
              </a:defRPr>
            </a:lvl3pPr>
            <a:lvl4pPr indent="-323850" lvl="3" marL="1828800" marR="0" algn="l">
              <a:spcBef>
                <a:spcPts val="1200"/>
              </a:spcBef>
              <a:spcAft>
                <a:spcPts val="0"/>
              </a:spcAft>
              <a:buClr>
                <a:srgbClr val="8EADBC"/>
              </a:buClr>
              <a:buSzPts val="1500"/>
              <a:buFont typeface="Arial"/>
              <a:buChar char="•"/>
              <a:defRPr b="0" i="0" sz="1500" u="none" cap="none" strike="noStrike">
                <a:solidFill>
                  <a:schemeClr val="dk2"/>
                </a:solidFill>
                <a:latin typeface="Poppins"/>
                <a:ea typeface="Poppins"/>
                <a:cs typeface="Poppins"/>
                <a:sym typeface="Poppins"/>
              </a:defRPr>
            </a:lvl4pPr>
            <a:lvl5pPr indent="-349250" lvl="4" marL="2286000" marR="0" algn="l">
              <a:lnSpc>
                <a:spcPct val="90000"/>
              </a:lnSpc>
              <a:spcBef>
                <a:spcPts val="500"/>
              </a:spcBef>
              <a:spcAft>
                <a:spcPts val="0"/>
              </a:spcAft>
              <a:buClr>
                <a:srgbClr val="8EADBC"/>
              </a:buClr>
              <a:buSzPts val="1900"/>
              <a:buFont typeface="Arial"/>
              <a:buChar char="•"/>
              <a:defRPr b="0" i="0" sz="1900" u="none" cap="none" strike="noStrike">
                <a:solidFill>
                  <a:schemeClr val="dk1"/>
                </a:solidFill>
                <a:latin typeface="Arial"/>
                <a:ea typeface="Arial"/>
                <a:cs typeface="Arial"/>
                <a:sym typeface="Arial"/>
              </a:defRPr>
            </a:lvl5pPr>
            <a:lvl6pPr indent="-349250" lvl="5" marL="2743200" marR="0" algn="l">
              <a:lnSpc>
                <a:spcPct val="90000"/>
              </a:lnSpc>
              <a:spcBef>
                <a:spcPts val="500"/>
              </a:spcBef>
              <a:spcAft>
                <a:spcPts val="0"/>
              </a:spcAft>
              <a:buClr>
                <a:schemeClr val="dk1"/>
              </a:buClr>
              <a:buSzPts val="1900"/>
              <a:buFont typeface="Arial"/>
              <a:buChar char="•"/>
              <a:defRPr b="0" i="0" sz="1900" u="none" cap="none" strike="noStrike">
                <a:solidFill>
                  <a:schemeClr val="dk1"/>
                </a:solidFill>
                <a:latin typeface="Arial"/>
                <a:ea typeface="Arial"/>
                <a:cs typeface="Arial"/>
                <a:sym typeface="Arial"/>
              </a:defRPr>
            </a:lvl6pPr>
            <a:lvl7pPr indent="-349250" lvl="6" marL="3200400" marR="0" algn="l">
              <a:lnSpc>
                <a:spcPct val="90000"/>
              </a:lnSpc>
              <a:spcBef>
                <a:spcPts val="500"/>
              </a:spcBef>
              <a:spcAft>
                <a:spcPts val="0"/>
              </a:spcAft>
              <a:buClr>
                <a:schemeClr val="dk1"/>
              </a:buClr>
              <a:buSzPts val="1900"/>
              <a:buFont typeface="Arial"/>
              <a:buChar char="•"/>
              <a:defRPr b="0" i="0" sz="1900" u="none" cap="none" strike="noStrike">
                <a:solidFill>
                  <a:schemeClr val="dk1"/>
                </a:solidFill>
                <a:latin typeface="Arial"/>
                <a:ea typeface="Arial"/>
                <a:cs typeface="Arial"/>
                <a:sym typeface="Arial"/>
              </a:defRPr>
            </a:lvl7pPr>
            <a:lvl8pPr indent="-349250" lvl="7" marL="3657600" marR="0" algn="l">
              <a:lnSpc>
                <a:spcPct val="90000"/>
              </a:lnSpc>
              <a:spcBef>
                <a:spcPts val="500"/>
              </a:spcBef>
              <a:spcAft>
                <a:spcPts val="0"/>
              </a:spcAft>
              <a:buClr>
                <a:schemeClr val="dk1"/>
              </a:buClr>
              <a:buSzPts val="1900"/>
              <a:buFont typeface="Arial"/>
              <a:buChar char="•"/>
              <a:defRPr b="0" i="0" sz="1900" u="none" cap="none" strike="noStrike">
                <a:solidFill>
                  <a:schemeClr val="dk1"/>
                </a:solidFill>
                <a:latin typeface="Arial"/>
                <a:ea typeface="Arial"/>
                <a:cs typeface="Arial"/>
                <a:sym typeface="Arial"/>
              </a:defRPr>
            </a:lvl8pPr>
            <a:lvl9pPr indent="-349250" lvl="8" marL="4114800" marR="0" algn="l">
              <a:lnSpc>
                <a:spcPct val="90000"/>
              </a:lnSpc>
              <a:spcBef>
                <a:spcPts val="500"/>
              </a:spcBef>
              <a:spcAft>
                <a:spcPts val="0"/>
              </a:spcAft>
              <a:buClr>
                <a:schemeClr val="dk1"/>
              </a:buClr>
              <a:buSzPts val="1900"/>
              <a:buFont typeface="Arial"/>
              <a:buChar char="•"/>
              <a:defRPr b="0" i="0" sz="1900" u="none" cap="none" strike="noStrike">
                <a:solidFill>
                  <a:schemeClr val="dk1"/>
                </a:solidFill>
                <a:latin typeface="Arial"/>
                <a:ea typeface="Arial"/>
                <a:cs typeface="Arial"/>
                <a:sym typeface="Arial"/>
              </a:defRPr>
            </a:lvl9pPr>
          </a:lstStyle>
          <a:p/>
        </p:txBody>
      </p:sp>
      <p:sp>
        <p:nvSpPr>
          <p:cNvPr id="86" name="Google Shape;86;p12"/>
          <p:cNvSpPr txBox="1"/>
          <p:nvPr>
            <p:ph idx="12" type="sldNum"/>
          </p:nvPr>
        </p:nvSpPr>
        <p:spPr>
          <a:xfrm>
            <a:off x="10823575" y="6405563"/>
            <a:ext cx="690300" cy="206400"/>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b="0" i="0" sz="1100" u="none" cap="none" strike="noStrike">
                <a:solidFill>
                  <a:schemeClr val="dk2"/>
                </a:solidFill>
                <a:latin typeface="Poppins"/>
                <a:ea typeface="Poppins"/>
                <a:cs typeface="Poppins"/>
                <a:sym typeface="Poppins"/>
              </a:defRPr>
            </a:lvl1pPr>
            <a:lvl2pPr indent="0" lvl="1" marL="0" marR="0" algn="r">
              <a:spcBef>
                <a:spcPts val="0"/>
              </a:spcBef>
              <a:spcAft>
                <a:spcPts val="0"/>
              </a:spcAft>
              <a:buNone/>
              <a:defRPr b="0" i="0" sz="1100" u="none" cap="none" strike="noStrike">
                <a:solidFill>
                  <a:schemeClr val="dk2"/>
                </a:solidFill>
                <a:latin typeface="Poppins"/>
                <a:ea typeface="Poppins"/>
                <a:cs typeface="Poppins"/>
                <a:sym typeface="Poppins"/>
              </a:defRPr>
            </a:lvl2pPr>
            <a:lvl3pPr indent="0" lvl="2" marL="0" marR="0" algn="r">
              <a:spcBef>
                <a:spcPts val="0"/>
              </a:spcBef>
              <a:spcAft>
                <a:spcPts val="0"/>
              </a:spcAft>
              <a:buNone/>
              <a:defRPr b="0" i="0" sz="1100" u="none" cap="none" strike="noStrike">
                <a:solidFill>
                  <a:schemeClr val="dk2"/>
                </a:solidFill>
                <a:latin typeface="Poppins"/>
                <a:ea typeface="Poppins"/>
                <a:cs typeface="Poppins"/>
                <a:sym typeface="Poppins"/>
              </a:defRPr>
            </a:lvl3pPr>
            <a:lvl4pPr indent="0" lvl="3" marL="0" marR="0" algn="r">
              <a:spcBef>
                <a:spcPts val="0"/>
              </a:spcBef>
              <a:spcAft>
                <a:spcPts val="0"/>
              </a:spcAft>
              <a:buNone/>
              <a:defRPr b="0" i="0" sz="1100" u="none" cap="none" strike="noStrike">
                <a:solidFill>
                  <a:schemeClr val="dk2"/>
                </a:solidFill>
                <a:latin typeface="Poppins"/>
                <a:ea typeface="Poppins"/>
                <a:cs typeface="Poppins"/>
                <a:sym typeface="Poppins"/>
              </a:defRPr>
            </a:lvl4pPr>
            <a:lvl5pPr indent="0" lvl="4" marL="0" marR="0" algn="r">
              <a:spcBef>
                <a:spcPts val="0"/>
              </a:spcBef>
              <a:spcAft>
                <a:spcPts val="0"/>
              </a:spcAft>
              <a:buNone/>
              <a:defRPr b="0" i="0" sz="1100" u="none" cap="none" strike="noStrike">
                <a:solidFill>
                  <a:schemeClr val="dk2"/>
                </a:solidFill>
                <a:latin typeface="Poppins"/>
                <a:ea typeface="Poppins"/>
                <a:cs typeface="Poppins"/>
                <a:sym typeface="Poppins"/>
              </a:defRPr>
            </a:lvl5pPr>
            <a:lvl6pPr indent="0" lvl="5" marL="0" marR="0" algn="r">
              <a:spcBef>
                <a:spcPts val="0"/>
              </a:spcBef>
              <a:spcAft>
                <a:spcPts val="0"/>
              </a:spcAft>
              <a:buNone/>
              <a:defRPr b="0" i="0" sz="1100" u="none" cap="none" strike="noStrike">
                <a:solidFill>
                  <a:schemeClr val="dk2"/>
                </a:solidFill>
                <a:latin typeface="Poppins"/>
                <a:ea typeface="Poppins"/>
                <a:cs typeface="Poppins"/>
                <a:sym typeface="Poppins"/>
              </a:defRPr>
            </a:lvl6pPr>
            <a:lvl7pPr indent="0" lvl="6" marL="0" marR="0" algn="r">
              <a:spcBef>
                <a:spcPts val="0"/>
              </a:spcBef>
              <a:spcAft>
                <a:spcPts val="0"/>
              </a:spcAft>
              <a:buNone/>
              <a:defRPr b="0" i="0" sz="1100" u="none" cap="none" strike="noStrike">
                <a:solidFill>
                  <a:schemeClr val="dk2"/>
                </a:solidFill>
                <a:latin typeface="Poppins"/>
                <a:ea typeface="Poppins"/>
                <a:cs typeface="Poppins"/>
                <a:sym typeface="Poppins"/>
              </a:defRPr>
            </a:lvl7pPr>
            <a:lvl8pPr indent="0" lvl="7" marL="0" marR="0" algn="r">
              <a:spcBef>
                <a:spcPts val="0"/>
              </a:spcBef>
              <a:spcAft>
                <a:spcPts val="0"/>
              </a:spcAft>
              <a:buNone/>
              <a:defRPr b="0" i="0" sz="1100" u="none" cap="none" strike="noStrike">
                <a:solidFill>
                  <a:schemeClr val="dk2"/>
                </a:solidFill>
                <a:latin typeface="Poppins"/>
                <a:ea typeface="Poppins"/>
                <a:cs typeface="Poppins"/>
                <a:sym typeface="Poppins"/>
              </a:defRPr>
            </a:lvl8pPr>
            <a:lvl9pPr indent="0" lvl="8" marL="0" marR="0" algn="r">
              <a:spcBef>
                <a:spcPts val="0"/>
              </a:spcBef>
              <a:spcAft>
                <a:spcPts val="0"/>
              </a:spcAft>
              <a:buNone/>
              <a:defRPr b="0" i="0" sz="1100" u="none" cap="none" strike="noStrike">
                <a:solidFill>
                  <a:schemeClr val="dk2"/>
                </a:solidFill>
                <a:latin typeface="Poppins"/>
                <a:ea typeface="Poppins"/>
                <a:cs typeface="Poppins"/>
                <a:sym typeface="Poppins"/>
              </a:defRPr>
            </a:lvl9pPr>
          </a:lstStyle>
          <a:p>
            <a:pPr indent="0" lvl="0" marL="0" rtl="0" algn="r">
              <a:spcBef>
                <a:spcPts val="0"/>
              </a:spcBef>
              <a:spcAft>
                <a:spcPts val="0"/>
              </a:spcAft>
              <a:buNone/>
            </a:pPr>
            <a:fld id="{00000000-1234-1234-1234-123412341234}" type="slidenum">
              <a:rPr lang="en-US"/>
              <a:t>‹#›</a:t>
            </a:fld>
            <a:endParaRPr/>
          </a:p>
        </p:txBody>
      </p:sp>
      <p:pic>
        <p:nvPicPr>
          <p:cNvPr id="87" name="Google Shape;87;p12"/>
          <p:cNvPicPr preferRelativeResize="0"/>
          <p:nvPr/>
        </p:nvPicPr>
        <p:blipFill rotWithShape="1">
          <a:blip r:embed="rId1">
            <a:alphaModFix/>
          </a:blip>
          <a:srcRect b="0" l="1127" r="0" t="0"/>
          <a:stretch/>
        </p:blipFill>
        <p:spPr>
          <a:xfrm>
            <a:off x="668338" y="6256338"/>
            <a:ext cx="998536" cy="317500"/>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55"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0" name="Shape 90"/>
        <p:cNvGrpSpPr/>
        <p:nvPr/>
      </p:nvGrpSpPr>
      <p:grpSpPr>
        <a:xfrm>
          <a:off x="0" y="0"/>
          <a:ext cx="0" cy="0"/>
          <a:chOff x="0" y="0"/>
          <a:chExt cx="0" cy="0"/>
        </a:xfrm>
      </p:grpSpPr>
      <p:sp>
        <p:nvSpPr>
          <p:cNvPr id="91" name="Google Shape;91;p14"/>
          <p:cNvSpPr txBox="1"/>
          <p:nvPr>
            <p:ph type="title"/>
          </p:nvPr>
        </p:nvSpPr>
        <p:spPr>
          <a:xfrm>
            <a:off x="677473" y="714169"/>
            <a:ext cx="10837200" cy="483900"/>
          </a:xfrm>
          <a:prstGeom prst="rect">
            <a:avLst/>
          </a:prstGeom>
          <a:noFill/>
          <a:ln>
            <a:noFill/>
          </a:ln>
        </p:spPr>
        <p:txBody>
          <a:bodyPr anchorCtr="0" anchor="t" bIns="45700" lIns="0" spcFirstLastPara="1" rIns="91425" wrap="square" tIns="45700">
            <a:noAutofit/>
          </a:bodyPr>
          <a:lstStyle>
            <a:lvl1pPr lvl="0" marR="0" algn="l">
              <a:lnSpc>
                <a:spcPct val="90000"/>
              </a:lnSpc>
              <a:spcBef>
                <a:spcPts val="0"/>
              </a:spcBef>
              <a:spcAft>
                <a:spcPts val="0"/>
              </a:spcAft>
              <a:buClr>
                <a:schemeClr val="dk1"/>
              </a:buClr>
              <a:buSzPts val="3200"/>
              <a:buFont typeface="Poppins"/>
              <a:buNone/>
              <a:defRPr b="1" i="0" sz="3200" u="none" cap="none" strike="noStrike">
                <a:solidFill>
                  <a:schemeClr val="dk1"/>
                </a:solidFill>
                <a:latin typeface="Poppins"/>
                <a:ea typeface="Poppins"/>
                <a:cs typeface="Poppins"/>
                <a:sym typeface="Poppins"/>
              </a:defRPr>
            </a:lvl1pPr>
            <a:lvl2pPr lvl="1"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92" name="Google Shape;92;p14"/>
          <p:cNvSpPr txBox="1"/>
          <p:nvPr>
            <p:ph idx="1" type="body"/>
          </p:nvPr>
        </p:nvSpPr>
        <p:spPr>
          <a:xfrm>
            <a:off x="677473" y="1825625"/>
            <a:ext cx="10837200" cy="3786000"/>
          </a:xfrm>
          <a:prstGeom prst="rect">
            <a:avLst/>
          </a:prstGeom>
          <a:noFill/>
          <a:ln>
            <a:noFill/>
          </a:ln>
        </p:spPr>
        <p:txBody>
          <a:bodyPr anchorCtr="0" anchor="t" bIns="45700" lIns="0" spcFirstLastPara="1" rIns="91425" wrap="square" tIns="45700">
            <a:noAutofit/>
          </a:bodyPr>
          <a:lstStyle>
            <a:lvl1pPr indent="-228600" lvl="0" marL="457200" marR="0" algn="l">
              <a:lnSpc>
                <a:spcPct val="100000"/>
              </a:lnSpc>
              <a:spcBef>
                <a:spcPts val="1200"/>
              </a:spcBef>
              <a:spcAft>
                <a:spcPts val="0"/>
              </a:spcAft>
              <a:buClr>
                <a:srgbClr val="48728C"/>
              </a:buClr>
              <a:buSzPts val="1800"/>
              <a:buFont typeface="Arial"/>
              <a:buNone/>
              <a:defRPr b="0" i="0" sz="1800" u="none" cap="none" strike="noStrike">
                <a:solidFill>
                  <a:schemeClr val="dk1"/>
                </a:solidFill>
                <a:latin typeface="Poppins"/>
                <a:ea typeface="Poppins"/>
                <a:cs typeface="Poppins"/>
                <a:sym typeface="Poppins"/>
              </a:defRPr>
            </a:lvl1pPr>
            <a:lvl2pPr indent="-342900" lvl="1" marL="914400" marR="0" algn="l">
              <a:lnSpc>
                <a:spcPct val="100000"/>
              </a:lnSpc>
              <a:spcBef>
                <a:spcPts val="1200"/>
              </a:spcBef>
              <a:spcAft>
                <a:spcPts val="0"/>
              </a:spcAft>
              <a:buClr>
                <a:srgbClr val="8EADBC"/>
              </a:buClr>
              <a:buSzPts val="1800"/>
              <a:buFont typeface="Arial"/>
              <a:buChar char="•"/>
              <a:defRPr b="0" i="0" sz="1800" u="none" cap="none" strike="noStrike">
                <a:solidFill>
                  <a:schemeClr val="dk1"/>
                </a:solidFill>
                <a:latin typeface="Poppins"/>
                <a:ea typeface="Poppins"/>
                <a:cs typeface="Poppins"/>
                <a:sym typeface="Poppins"/>
              </a:defRPr>
            </a:lvl2pPr>
            <a:lvl3pPr indent="-330200" lvl="2" marL="1371600" marR="0" algn="l">
              <a:lnSpc>
                <a:spcPct val="100000"/>
              </a:lnSpc>
              <a:spcBef>
                <a:spcPts val="1200"/>
              </a:spcBef>
              <a:spcAft>
                <a:spcPts val="0"/>
              </a:spcAft>
              <a:buClr>
                <a:srgbClr val="8EADBC"/>
              </a:buClr>
              <a:buSzPts val="1600"/>
              <a:buFont typeface="Arial"/>
              <a:buChar char="•"/>
              <a:defRPr b="0" i="0" sz="1600" u="none" cap="none" strike="noStrike">
                <a:solidFill>
                  <a:schemeClr val="dk1"/>
                </a:solidFill>
                <a:latin typeface="Poppins"/>
                <a:ea typeface="Poppins"/>
                <a:cs typeface="Poppins"/>
                <a:sym typeface="Poppins"/>
              </a:defRPr>
            </a:lvl3pPr>
            <a:lvl4pPr indent="-317500" lvl="3" marL="1828800" marR="0" algn="l">
              <a:lnSpc>
                <a:spcPct val="100000"/>
              </a:lnSpc>
              <a:spcBef>
                <a:spcPts val="1200"/>
              </a:spcBef>
              <a:spcAft>
                <a:spcPts val="0"/>
              </a:spcAft>
              <a:buClr>
                <a:srgbClr val="8EADBC"/>
              </a:buClr>
              <a:buSzPts val="1400"/>
              <a:buFont typeface="Arial"/>
              <a:buChar char="•"/>
              <a:defRPr b="0" i="0" sz="1400" u="none" cap="none" strike="noStrike">
                <a:solidFill>
                  <a:schemeClr val="dk1"/>
                </a:solidFill>
                <a:latin typeface="Poppins"/>
                <a:ea typeface="Poppins"/>
                <a:cs typeface="Poppins"/>
                <a:sym typeface="Poppins"/>
              </a:defRPr>
            </a:lvl4pPr>
            <a:lvl5pPr indent="-342900" lvl="4" marL="2286000" marR="0" algn="l">
              <a:lnSpc>
                <a:spcPct val="90000"/>
              </a:lnSpc>
              <a:spcBef>
                <a:spcPts val="500"/>
              </a:spcBef>
              <a:spcAft>
                <a:spcPts val="0"/>
              </a:spcAft>
              <a:buClr>
                <a:srgbClr val="8EADBC"/>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93" name="Google Shape;93;p14"/>
          <p:cNvSpPr txBox="1"/>
          <p:nvPr>
            <p:ph idx="12" type="sldNum"/>
          </p:nvPr>
        </p:nvSpPr>
        <p:spPr>
          <a:xfrm>
            <a:off x="8771327" y="6402410"/>
            <a:ext cx="2743200" cy="206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6" r:id="rId1"/>
    <p:sldLayoutId id="2147483657" r:id="rId2"/>
    <p:sldLayoutId id="2147483658" r:id="rId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7.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5" name="Shape 105"/>
        <p:cNvGrpSpPr/>
        <p:nvPr/>
      </p:nvGrpSpPr>
      <p:grpSpPr>
        <a:xfrm>
          <a:off x="0" y="0"/>
          <a:ext cx="0" cy="0"/>
          <a:chOff x="0" y="0"/>
          <a:chExt cx="0" cy="0"/>
        </a:xfrm>
      </p:grpSpPr>
      <p:sp>
        <p:nvSpPr>
          <p:cNvPr id="106" name="Google Shape;106;p18"/>
          <p:cNvSpPr txBox="1"/>
          <p:nvPr>
            <p:ph type="title"/>
          </p:nvPr>
        </p:nvSpPr>
        <p:spPr>
          <a:xfrm>
            <a:off x="677473" y="714169"/>
            <a:ext cx="10837200" cy="483900"/>
          </a:xfrm>
          <a:prstGeom prst="rect">
            <a:avLst/>
          </a:prstGeom>
          <a:noFill/>
          <a:ln>
            <a:noFill/>
          </a:ln>
        </p:spPr>
        <p:txBody>
          <a:bodyPr anchorCtr="0" anchor="t" bIns="45700" lIns="0" spcFirstLastPara="1" rIns="91425" wrap="square" tIns="45700">
            <a:noAutofit/>
          </a:bodyPr>
          <a:lstStyle>
            <a:lvl1pPr lvl="0" marR="0" algn="l">
              <a:lnSpc>
                <a:spcPct val="90000"/>
              </a:lnSpc>
              <a:spcBef>
                <a:spcPts val="0"/>
              </a:spcBef>
              <a:spcAft>
                <a:spcPts val="0"/>
              </a:spcAft>
              <a:buClr>
                <a:schemeClr val="dk1"/>
              </a:buClr>
              <a:buSzPts val="3200"/>
              <a:buFont typeface="Poppins"/>
              <a:buNone/>
              <a:defRPr b="1" i="0" sz="3200" u="none" cap="none" strike="noStrike">
                <a:solidFill>
                  <a:schemeClr val="dk1"/>
                </a:solidFill>
                <a:latin typeface="Poppins"/>
                <a:ea typeface="Poppins"/>
                <a:cs typeface="Poppins"/>
                <a:sym typeface="Poppins"/>
              </a:defRPr>
            </a:lvl1pPr>
            <a:lvl2pPr lvl="1"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07" name="Google Shape;107;p18"/>
          <p:cNvSpPr txBox="1"/>
          <p:nvPr>
            <p:ph idx="1" type="body"/>
          </p:nvPr>
        </p:nvSpPr>
        <p:spPr>
          <a:xfrm>
            <a:off x="677473" y="1825625"/>
            <a:ext cx="10837200" cy="3786000"/>
          </a:xfrm>
          <a:prstGeom prst="rect">
            <a:avLst/>
          </a:prstGeom>
          <a:noFill/>
          <a:ln>
            <a:noFill/>
          </a:ln>
        </p:spPr>
        <p:txBody>
          <a:bodyPr anchorCtr="0" anchor="t" bIns="45700" lIns="0" spcFirstLastPara="1" rIns="91425" wrap="square" tIns="45700">
            <a:noAutofit/>
          </a:bodyPr>
          <a:lstStyle>
            <a:lvl1pPr indent="-228600" lvl="0" marL="457200" marR="0" algn="l">
              <a:lnSpc>
                <a:spcPct val="100000"/>
              </a:lnSpc>
              <a:spcBef>
                <a:spcPts val="1200"/>
              </a:spcBef>
              <a:spcAft>
                <a:spcPts val="0"/>
              </a:spcAft>
              <a:buClr>
                <a:srgbClr val="48728C"/>
              </a:buClr>
              <a:buSzPts val="1800"/>
              <a:buFont typeface="Arial"/>
              <a:buNone/>
              <a:defRPr b="0" i="0" sz="1800" u="none" cap="none" strike="noStrike">
                <a:solidFill>
                  <a:schemeClr val="dk1"/>
                </a:solidFill>
                <a:latin typeface="Poppins"/>
                <a:ea typeface="Poppins"/>
                <a:cs typeface="Poppins"/>
                <a:sym typeface="Poppins"/>
              </a:defRPr>
            </a:lvl1pPr>
            <a:lvl2pPr indent="-342900" lvl="1" marL="914400" marR="0" algn="l">
              <a:lnSpc>
                <a:spcPct val="100000"/>
              </a:lnSpc>
              <a:spcBef>
                <a:spcPts val="1200"/>
              </a:spcBef>
              <a:spcAft>
                <a:spcPts val="0"/>
              </a:spcAft>
              <a:buClr>
                <a:srgbClr val="8EADBC"/>
              </a:buClr>
              <a:buSzPts val="1800"/>
              <a:buFont typeface="Arial"/>
              <a:buChar char="•"/>
              <a:defRPr b="0" i="0" sz="1800" u="none" cap="none" strike="noStrike">
                <a:solidFill>
                  <a:schemeClr val="dk1"/>
                </a:solidFill>
                <a:latin typeface="Poppins"/>
                <a:ea typeface="Poppins"/>
                <a:cs typeface="Poppins"/>
                <a:sym typeface="Poppins"/>
              </a:defRPr>
            </a:lvl2pPr>
            <a:lvl3pPr indent="-330200" lvl="2" marL="1371600" marR="0" algn="l">
              <a:lnSpc>
                <a:spcPct val="100000"/>
              </a:lnSpc>
              <a:spcBef>
                <a:spcPts val="1200"/>
              </a:spcBef>
              <a:spcAft>
                <a:spcPts val="0"/>
              </a:spcAft>
              <a:buClr>
                <a:srgbClr val="8EADBC"/>
              </a:buClr>
              <a:buSzPts val="1600"/>
              <a:buFont typeface="Arial"/>
              <a:buChar char="•"/>
              <a:defRPr b="0" i="0" sz="1600" u="none" cap="none" strike="noStrike">
                <a:solidFill>
                  <a:schemeClr val="dk1"/>
                </a:solidFill>
                <a:latin typeface="Poppins"/>
                <a:ea typeface="Poppins"/>
                <a:cs typeface="Poppins"/>
                <a:sym typeface="Poppins"/>
              </a:defRPr>
            </a:lvl3pPr>
            <a:lvl4pPr indent="-317500" lvl="3" marL="1828800" marR="0" algn="l">
              <a:lnSpc>
                <a:spcPct val="100000"/>
              </a:lnSpc>
              <a:spcBef>
                <a:spcPts val="1200"/>
              </a:spcBef>
              <a:spcAft>
                <a:spcPts val="0"/>
              </a:spcAft>
              <a:buClr>
                <a:srgbClr val="8EADBC"/>
              </a:buClr>
              <a:buSzPts val="1400"/>
              <a:buFont typeface="Arial"/>
              <a:buChar char="•"/>
              <a:defRPr b="0" i="0" sz="1400" u="none" cap="none" strike="noStrike">
                <a:solidFill>
                  <a:schemeClr val="dk1"/>
                </a:solidFill>
                <a:latin typeface="Poppins"/>
                <a:ea typeface="Poppins"/>
                <a:cs typeface="Poppins"/>
                <a:sym typeface="Poppins"/>
              </a:defRPr>
            </a:lvl4pPr>
            <a:lvl5pPr indent="-342900" lvl="4" marL="2286000" marR="0" algn="l">
              <a:lnSpc>
                <a:spcPct val="90000"/>
              </a:lnSpc>
              <a:spcBef>
                <a:spcPts val="500"/>
              </a:spcBef>
              <a:spcAft>
                <a:spcPts val="0"/>
              </a:spcAft>
              <a:buClr>
                <a:srgbClr val="8EADBC"/>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08" name="Google Shape;108;p18"/>
          <p:cNvSpPr txBox="1"/>
          <p:nvPr>
            <p:ph idx="12" type="sldNum"/>
          </p:nvPr>
        </p:nvSpPr>
        <p:spPr>
          <a:xfrm>
            <a:off x="8771327" y="6402410"/>
            <a:ext cx="2743200" cy="206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8.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7" name="Shape 127"/>
        <p:cNvGrpSpPr/>
        <p:nvPr/>
      </p:nvGrpSpPr>
      <p:grpSpPr>
        <a:xfrm>
          <a:off x="0" y="0"/>
          <a:ext cx="0" cy="0"/>
          <a:chOff x="0" y="0"/>
          <a:chExt cx="0" cy="0"/>
        </a:xfrm>
      </p:grpSpPr>
      <p:sp>
        <p:nvSpPr>
          <p:cNvPr id="128" name="Google Shape;128;p22"/>
          <p:cNvSpPr txBox="1"/>
          <p:nvPr>
            <p:ph type="title"/>
          </p:nvPr>
        </p:nvSpPr>
        <p:spPr>
          <a:xfrm>
            <a:off x="677473" y="714169"/>
            <a:ext cx="10837200" cy="483900"/>
          </a:xfrm>
          <a:prstGeom prst="rect">
            <a:avLst/>
          </a:prstGeom>
          <a:noFill/>
          <a:ln>
            <a:noFill/>
          </a:ln>
        </p:spPr>
        <p:txBody>
          <a:bodyPr anchorCtr="0" anchor="t" bIns="45700" lIns="0" spcFirstLastPara="1" rIns="91425" wrap="square" tIns="45700">
            <a:noAutofit/>
          </a:bodyPr>
          <a:lstStyle>
            <a:lvl1pPr lvl="0" marR="0" algn="l">
              <a:lnSpc>
                <a:spcPct val="90000"/>
              </a:lnSpc>
              <a:spcBef>
                <a:spcPts val="0"/>
              </a:spcBef>
              <a:spcAft>
                <a:spcPts val="0"/>
              </a:spcAft>
              <a:buClr>
                <a:schemeClr val="dk1"/>
              </a:buClr>
              <a:buSzPts val="3200"/>
              <a:buFont typeface="Poppins"/>
              <a:buNone/>
              <a:defRPr b="1" i="0" sz="3200" u="none" cap="none" strike="noStrike">
                <a:solidFill>
                  <a:schemeClr val="dk1"/>
                </a:solidFill>
                <a:latin typeface="Poppins"/>
                <a:ea typeface="Poppins"/>
                <a:cs typeface="Poppins"/>
                <a:sym typeface="Poppins"/>
              </a:defRPr>
            </a:lvl1pPr>
            <a:lvl2pPr lvl="1"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29" name="Google Shape;129;p22"/>
          <p:cNvSpPr txBox="1"/>
          <p:nvPr>
            <p:ph idx="1" type="body"/>
          </p:nvPr>
        </p:nvSpPr>
        <p:spPr>
          <a:xfrm>
            <a:off x="677473" y="1825625"/>
            <a:ext cx="10837200" cy="3786000"/>
          </a:xfrm>
          <a:prstGeom prst="rect">
            <a:avLst/>
          </a:prstGeom>
          <a:noFill/>
          <a:ln>
            <a:noFill/>
          </a:ln>
        </p:spPr>
        <p:txBody>
          <a:bodyPr anchorCtr="0" anchor="t" bIns="45700" lIns="0" spcFirstLastPara="1" rIns="91425" wrap="square" tIns="45700">
            <a:noAutofit/>
          </a:bodyPr>
          <a:lstStyle>
            <a:lvl1pPr indent="-228600" lvl="0" marL="457200" marR="0" algn="l">
              <a:lnSpc>
                <a:spcPct val="100000"/>
              </a:lnSpc>
              <a:spcBef>
                <a:spcPts val="1200"/>
              </a:spcBef>
              <a:spcAft>
                <a:spcPts val="0"/>
              </a:spcAft>
              <a:buClr>
                <a:srgbClr val="48728C"/>
              </a:buClr>
              <a:buSzPts val="1800"/>
              <a:buFont typeface="Arial"/>
              <a:buNone/>
              <a:defRPr b="0" i="0" sz="1800" u="none" cap="none" strike="noStrike">
                <a:solidFill>
                  <a:schemeClr val="dk1"/>
                </a:solidFill>
                <a:latin typeface="Poppins"/>
                <a:ea typeface="Poppins"/>
                <a:cs typeface="Poppins"/>
                <a:sym typeface="Poppins"/>
              </a:defRPr>
            </a:lvl1pPr>
            <a:lvl2pPr indent="-342900" lvl="1" marL="914400" marR="0" algn="l">
              <a:lnSpc>
                <a:spcPct val="100000"/>
              </a:lnSpc>
              <a:spcBef>
                <a:spcPts val="1200"/>
              </a:spcBef>
              <a:spcAft>
                <a:spcPts val="0"/>
              </a:spcAft>
              <a:buClr>
                <a:srgbClr val="8EADBC"/>
              </a:buClr>
              <a:buSzPts val="1800"/>
              <a:buFont typeface="Arial"/>
              <a:buChar char="•"/>
              <a:defRPr b="0" i="0" sz="1800" u="none" cap="none" strike="noStrike">
                <a:solidFill>
                  <a:schemeClr val="dk1"/>
                </a:solidFill>
                <a:latin typeface="Poppins"/>
                <a:ea typeface="Poppins"/>
                <a:cs typeface="Poppins"/>
                <a:sym typeface="Poppins"/>
              </a:defRPr>
            </a:lvl2pPr>
            <a:lvl3pPr indent="-330200" lvl="2" marL="1371600" marR="0" algn="l">
              <a:lnSpc>
                <a:spcPct val="100000"/>
              </a:lnSpc>
              <a:spcBef>
                <a:spcPts val="1200"/>
              </a:spcBef>
              <a:spcAft>
                <a:spcPts val="0"/>
              </a:spcAft>
              <a:buClr>
                <a:srgbClr val="8EADBC"/>
              </a:buClr>
              <a:buSzPts val="1600"/>
              <a:buFont typeface="Arial"/>
              <a:buChar char="•"/>
              <a:defRPr b="0" i="0" sz="1600" u="none" cap="none" strike="noStrike">
                <a:solidFill>
                  <a:schemeClr val="dk1"/>
                </a:solidFill>
                <a:latin typeface="Poppins"/>
                <a:ea typeface="Poppins"/>
                <a:cs typeface="Poppins"/>
                <a:sym typeface="Poppins"/>
              </a:defRPr>
            </a:lvl3pPr>
            <a:lvl4pPr indent="-317500" lvl="3" marL="1828800" marR="0" algn="l">
              <a:lnSpc>
                <a:spcPct val="100000"/>
              </a:lnSpc>
              <a:spcBef>
                <a:spcPts val="1200"/>
              </a:spcBef>
              <a:spcAft>
                <a:spcPts val="0"/>
              </a:spcAft>
              <a:buClr>
                <a:srgbClr val="8EADBC"/>
              </a:buClr>
              <a:buSzPts val="1400"/>
              <a:buFont typeface="Arial"/>
              <a:buChar char="•"/>
              <a:defRPr b="0" i="0" sz="1400" u="none" cap="none" strike="noStrike">
                <a:solidFill>
                  <a:schemeClr val="dk1"/>
                </a:solidFill>
                <a:latin typeface="Poppins"/>
                <a:ea typeface="Poppins"/>
                <a:cs typeface="Poppins"/>
                <a:sym typeface="Poppins"/>
              </a:defRPr>
            </a:lvl4pPr>
            <a:lvl5pPr indent="-342900" lvl="4" marL="2286000" marR="0" algn="l">
              <a:lnSpc>
                <a:spcPct val="90000"/>
              </a:lnSpc>
              <a:spcBef>
                <a:spcPts val="500"/>
              </a:spcBef>
              <a:spcAft>
                <a:spcPts val="0"/>
              </a:spcAft>
              <a:buClr>
                <a:srgbClr val="8EADBC"/>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30" name="Google Shape;130;p22"/>
          <p:cNvSpPr txBox="1"/>
          <p:nvPr>
            <p:ph idx="12" type="sldNum"/>
          </p:nvPr>
        </p:nvSpPr>
        <p:spPr>
          <a:xfrm>
            <a:off x="8771327" y="6402410"/>
            <a:ext cx="2743200" cy="206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888B8F"/>
                </a:solidFill>
                <a:latin typeface="Poppins"/>
                <a:ea typeface="Poppins"/>
                <a:cs typeface="Poppins"/>
                <a:sym typeface="Poppins"/>
              </a:defRPr>
            </a:lvl9pPr>
          </a:lstStyle>
          <a:p>
            <a:pPr indent="0" lvl="0" marL="0" rtl="0" algn="r">
              <a:spcBef>
                <a:spcPts val="0"/>
              </a:spcBef>
              <a:spcAft>
                <a:spcPts val="0"/>
              </a:spcAft>
              <a:buNone/>
            </a:pPr>
            <a:fld id="{00000000-1234-1234-1234-123412341234}" type="slidenum">
              <a:rPr lang="en-US"/>
              <a:t>‹#›</a:t>
            </a:fld>
            <a:endParaRPr/>
          </a:p>
        </p:txBody>
      </p:sp>
      <p:cxnSp>
        <p:nvCxnSpPr>
          <p:cNvPr id="131" name="Google Shape;131;p22"/>
          <p:cNvCxnSpPr/>
          <p:nvPr/>
        </p:nvCxnSpPr>
        <p:spPr>
          <a:xfrm>
            <a:off x="687633" y="630042"/>
            <a:ext cx="321600" cy="0"/>
          </a:xfrm>
          <a:prstGeom prst="straightConnector1">
            <a:avLst/>
          </a:prstGeom>
          <a:noFill/>
          <a:ln cap="rnd" cmpd="sng" w="63500">
            <a:solidFill>
              <a:schemeClr val="accent2"/>
            </a:solidFill>
            <a:prstDash val="solid"/>
            <a:miter lim="800000"/>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62" r:id="rId1"/>
    <p:sldLayoutId id="214748366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9.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45" name="Shape 145"/>
        <p:cNvGrpSpPr/>
        <p:nvPr/>
      </p:nvGrpSpPr>
      <p:grpSpPr>
        <a:xfrm>
          <a:off x="0" y="0"/>
          <a:ext cx="0" cy="0"/>
          <a:chOff x="0" y="0"/>
          <a:chExt cx="0" cy="0"/>
        </a:xfrm>
      </p:grpSpPr>
      <p:sp>
        <p:nvSpPr>
          <p:cNvPr id="146" name="Google Shape;146;p25"/>
          <p:cNvSpPr txBox="1"/>
          <p:nvPr>
            <p:ph type="title"/>
          </p:nvPr>
        </p:nvSpPr>
        <p:spPr>
          <a:xfrm>
            <a:off x="677473" y="714169"/>
            <a:ext cx="10837200" cy="483600"/>
          </a:xfrm>
          <a:prstGeom prst="rect">
            <a:avLst/>
          </a:prstGeom>
          <a:noFill/>
          <a:ln>
            <a:noFill/>
          </a:ln>
        </p:spPr>
        <p:txBody>
          <a:bodyPr anchorCtr="0" anchor="t" bIns="45700" lIns="0" spcFirstLastPara="1" rIns="91425" wrap="square" tIns="45700">
            <a:noAutofit/>
          </a:bodyPr>
          <a:lstStyle>
            <a:lvl1pPr lvl="0" marR="0" algn="l">
              <a:lnSpc>
                <a:spcPct val="90000"/>
              </a:lnSpc>
              <a:spcBef>
                <a:spcPts val="0"/>
              </a:spcBef>
              <a:spcAft>
                <a:spcPts val="0"/>
              </a:spcAft>
              <a:buClr>
                <a:schemeClr val="dk1"/>
              </a:buClr>
              <a:buSzPts val="3200"/>
              <a:buFont typeface="Poppins"/>
              <a:buNone/>
              <a:defRPr b="1" i="0" sz="3200" u="none" cap="none" strike="noStrike">
                <a:solidFill>
                  <a:schemeClr val="dk1"/>
                </a:solidFill>
                <a:latin typeface="Poppins"/>
                <a:ea typeface="Poppins"/>
                <a:cs typeface="Poppins"/>
                <a:sym typeface="Poppins"/>
              </a:defRPr>
            </a:lvl1pPr>
            <a:lvl2pPr lvl="1">
              <a:spcBef>
                <a:spcPts val="0"/>
              </a:spcBef>
              <a:spcAft>
                <a:spcPts val="0"/>
              </a:spcAft>
              <a:buSzPts val="1500"/>
              <a:buNone/>
              <a:defRPr sz="1900"/>
            </a:lvl2pPr>
            <a:lvl3pPr lvl="2">
              <a:spcBef>
                <a:spcPts val="0"/>
              </a:spcBef>
              <a:spcAft>
                <a:spcPts val="0"/>
              </a:spcAft>
              <a:buSzPts val="1500"/>
              <a:buNone/>
              <a:defRPr sz="1900"/>
            </a:lvl3pPr>
            <a:lvl4pPr lvl="3">
              <a:spcBef>
                <a:spcPts val="0"/>
              </a:spcBef>
              <a:spcAft>
                <a:spcPts val="0"/>
              </a:spcAft>
              <a:buSzPts val="1500"/>
              <a:buNone/>
              <a:defRPr sz="1900"/>
            </a:lvl4pPr>
            <a:lvl5pPr lvl="4">
              <a:spcBef>
                <a:spcPts val="0"/>
              </a:spcBef>
              <a:spcAft>
                <a:spcPts val="0"/>
              </a:spcAft>
              <a:buSzPts val="1500"/>
              <a:buNone/>
              <a:defRPr sz="1900"/>
            </a:lvl5pPr>
            <a:lvl6pPr lvl="5">
              <a:spcBef>
                <a:spcPts val="0"/>
              </a:spcBef>
              <a:spcAft>
                <a:spcPts val="0"/>
              </a:spcAft>
              <a:buSzPts val="1500"/>
              <a:buNone/>
              <a:defRPr sz="1900"/>
            </a:lvl6pPr>
            <a:lvl7pPr lvl="6">
              <a:spcBef>
                <a:spcPts val="0"/>
              </a:spcBef>
              <a:spcAft>
                <a:spcPts val="0"/>
              </a:spcAft>
              <a:buSzPts val="1500"/>
              <a:buNone/>
              <a:defRPr sz="1900"/>
            </a:lvl7pPr>
            <a:lvl8pPr lvl="7">
              <a:spcBef>
                <a:spcPts val="0"/>
              </a:spcBef>
              <a:spcAft>
                <a:spcPts val="0"/>
              </a:spcAft>
              <a:buSzPts val="1500"/>
              <a:buNone/>
              <a:defRPr sz="1900"/>
            </a:lvl8pPr>
            <a:lvl9pPr lvl="8">
              <a:spcBef>
                <a:spcPts val="0"/>
              </a:spcBef>
              <a:spcAft>
                <a:spcPts val="0"/>
              </a:spcAft>
              <a:buSzPts val="1500"/>
              <a:buNone/>
              <a:defRPr sz="1900"/>
            </a:lvl9pPr>
          </a:lstStyle>
          <a:p/>
        </p:txBody>
      </p:sp>
      <p:sp>
        <p:nvSpPr>
          <p:cNvPr id="147" name="Google Shape;147;p25"/>
          <p:cNvSpPr txBox="1"/>
          <p:nvPr>
            <p:ph idx="1" type="body"/>
          </p:nvPr>
        </p:nvSpPr>
        <p:spPr>
          <a:xfrm>
            <a:off x="677473" y="1825625"/>
            <a:ext cx="10837200" cy="3786000"/>
          </a:xfrm>
          <a:prstGeom prst="rect">
            <a:avLst/>
          </a:prstGeom>
          <a:noFill/>
          <a:ln>
            <a:noFill/>
          </a:ln>
        </p:spPr>
        <p:txBody>
          <a:bodyPr anchorCtr="0" anchor="t" bIns="45700" lIns="0" spcFirstLastPara="1" rIns="91425" wrap="square" tIns="45700">
            <a:noAutofit/>
          </a:bodyPr>
          <a:lstStyle>
            <a:lvl1pPr indent="-228600" lvl="0" marL="457200" marR="0" algn="l">
              <a:lnSpc>
                <a:spcPct val="100000"/>
              </a:lnSpc>
              <a:spcBef>
                <a:spcPts val="1200"/>
              </a:spcBef>
              <a:spcAft>
                <a:spcPts val="0"/>
              </a:spcAft>
              <a:buClr>
                <a:srgbClr val="48728C"/>
              </a:buClr>
              <a:buSzPts val="1900"/>
              <a:buFont typeface="Arial"/>
              <a:buNone/>
              <a:defRPr b="0" i="0" sz="1900" u="none" cap="none" strike="noStrike">
                <a:solidFill>
                  <a:schemeClr val="dk1"/>
                </a:solidFill>
                <a:latin typeface="Poppins"/>
                <a:ea typeface="Poppins"/>
                <a:cs typeface="Poppins"/>
                <a:sym typeface="Poppins"/>
              </a:defRPr>
            </a:lvl1pPr>
            <a:lvl2pPr indent="-349250" lvl="1" marL="914400" marR="0" algn="l">
              <a:lnSpc>
                <a:spcPct val="100000"/>
              </a:lnSpc>
              <a:spcBef>
                <a:spcPts val="1200"/>
              </a:spcBef>
              <a:spcAft>
                <a:spcPts val="0"/>
              </a:spcAft>
              <a:buClr>
                <a:srgbClr val="8EADBC"/>
              </a:buClr>
              <a:buSzPts val="1900"/>
              <a:buFont typeface="Arial"/>
              <a:buChar char="•"/>
              <a:defRPr b="0" i="0" sz="1900" u="none" cap="none" strike="noStrike">
                <a:solidFill>
                  <a:schemeClr val="dk1"/>
                </a:solidFill>
                <a:latin typeface="Poppins"/>
                <a:ea typeface="Poppins"/>
                <a:cs typeface="Poppins"/>
                <a:sym typeface="Poppins"/>
              </a:defRPr>
            </a:lvl2pPr>
            <a:lvl3pPr indent="-330200" lvl="2" marL="1371600" marR="0" algn="l">
              <a:lnSpc>
                <a:spcPct val="100000"/>
              </a:lnSpc>
              <a:spcBef>
                <a:spcPts val="1200"/>
              </a:spcBef>
              <a:spcAft>
                <a:spcPts val="0"/>
              </a:spcAft>
              <a:buClr>
                <a:srgbClr val="8EADBC"/>
              </a:buClr>
              <a:buSzPts val="1600"/>
              <a:buFont typeface="Arial"/>
              <a:buChar char="•"/>
              <a:defRPr b="0" i="0" sz="1600" u="none" cap="none" strike="noStrike">
                <a:solidFill>
                  <a:schemeClr val="dk1"/>
                </a:solidFill>
                <a:latin typeface="Poppins"/>
                <a:ea typeface="Poppins"/>
                <a:cs typeface="Poppins"/>
                <a:sym typeface="Poppins"/>
              </a:defRPr>
            </a:lvl3pPr>
            <a:lvl4pPr indent="-323850" lvl="3" marL="1828800" marR="0" algn="l">
              <a:lnSpc>
                <a:spcPct val="100000"/>
              </a:lnSpc>
              <a:spcBef>
                <a:spcPts val="1200"/>
              </a:spcBef>
              <a:spcAft>
                <a:spcPts val="0"/>
              </a:spcAft>
              <a:buClr>
                <a:srgbClr val="8EADBC"/>
              </a:buClr>
              <a:buSzPts val="1500"/>
              <a:buFont typeface="Arial"/>
              <a:buChar char="•"/>
              <a:defRPr b="0" i="0" sz="1500" u="none" cap="none" strike="noStrike">
                <a:solidFill>
                  <a:schemeClr val="dk1"/>
                </a:solidFill>
                <a:latin typeface="Poppins"/>
                <a:ea typeface="Poppins"/>
                <a:cs typeface="Poppins"/>
                <a:sym typeface="Poppins"/>
              </a:defRPr>
            </a:lvl4pPr>
            <a:lvl5pPr indent="-349250" lvl="4" marL="2286000" marR="0" algn="l">
              <a:lnSpc>
                <a:spcPct val="90000"/>
              </a:lnSpc>
              <a:spcBef>
                <a:spcPts val="500"/>
              </a:spcBef>
              <a:spcAft>
                <a:spcPts val="0"/>
              </a:spcAft>
              <a:buClr>
                <a:srgbClr val="8EADBC"/>
              </a:buClr>
              <a:buSzPts val="1900"/>
              <a:buFont typeface="Arial"/>
              <a:buChar char="•"/>
              <a:defRPr b="0" i="0" sz="1900" u="none" cap="none" strike="noStrike">
                <a:solidFill>
                  <a:schemeClr val="dk1"/>
                </a:solidFill>
                <a:latin typeface="Arial"/>
                <a:ea typeface="Arial"/>
                <a:cs typeface="Arial"/>
                <a:sym typeface="Arial"/>
              </a:defRPr>
            </a:lvl5pPr>
            <a:lvl6pPr indent="-349250" lvl="5" marL="2743200" marR="0" algn="l">
              <a:lnSpc>
                <a:spcPct val="90000"/>
              </a:lnSpc>
              <a:spcBef>
                <a:spcPts val="500"/>
              </a:spcBef>
              <a:spcAft>
                <a:spcPts val="0"/>
              </a:spcAft>
              <a:buClr>
                <a:schemeClr val="dk1"/>
              </a:buClr>
              <a:buSzPts val="1900"/>
              <a:buFont typeface="Arial"/>
              <a:buChar char="•"/>
              <a:defRPr b="0" i="0" sz="1900" u="none" cap="none" strike="noStrike">
                <a:solidFill>
                  <a:schemeClr val="dk1"/>
                </a:solidFill>
                <a:latin typeface="Arial"/>
                <a:ea typeface="Arial"/>
                <a:cs typeface="Arial"/>
                <a:sym typeface="Arial"/>
              </a:defRPr>
            </a:lvl6pPr>
            <a:lvl7pPr indent="-349250" lvl="6" marL="3200400" marR="0" algn="l">
              <a:lnSpc>
                <a:spcPct val="90000"/>
              </a:lnSpc>
              <a:spcBef>
                <a:spcPts val="500"/>
              </a:spcBef>
              <a:spcAft>
                <a:spcPts val="0"/>
              </a:spcAft>
              <a:buClr>
                <a:schemeClr val="dk1"/>
              </a:buClr>
              <a:buSzPts val="1900"/>
              <a:buFont typeface="Arial"/>
              <a:buChar char="•"/>
              <a:defRPr b="0" i="0" sz="1900" u="none" cap="none" strike="noStrike">
                <a:solidFill>
                  <a:schemeClr val="dk1"/>
                </a:solidFill>
                <a:latin typeface="Arial"/>
                <a:ea typeface="Arial"/>
                <a:cs typeface="Arial"/>
                <a:sym typeface="Arial"/>
              </a:defRPr>
            </a:lvl7pPr>
            <a:lvl8pPr indent="-349250" lvl="7" marL="3657600" marR="0" algn="l">
              <a:lnSpc>
                <a:spcPct val="90000"/>
              </a:lnSpc>
              <a:spcBef>
                <a:spcPts val="500"/>
              </a:spcBef>
              <a:spcAft>
                <a:spcPts val="0"/>
              </a:spcAft>
              <a:buClr>
                <a:schemeClr val="dk1"/>
              </a:buClr>
              <a:buSzPts val="1900"/>
              <a:buFont typeface="Arial"/>
              <a:buChar char="•"/>
              <a:defRPr b="0" i="0" sz="1900" u="none" cap="none" strike="noStrike">
                <a:solidFill>
                  <a:schemeClr val="dk1"/>
                </a:solidFill>
                <a:latin typeface="Arial"/>
                <a:ea typeface="Arial"/>
                <a:cs typeface="Arial"/>
                <a:sym typeface="Arial"/>
              </a:defRPr>
            </a:lvl8pPr>
            <a:lvl9pPr indent="-349250" lvl="8" marL="4114800" marR="0" algn="l">
              <a:lnSpc>
                <a:spcPct val="90000"/>
              </a:lnSpc>
              <a:spcBef>
                <a:spcPts val="500"/>
              </a:spcBef>
              <a:spcAft>
                <a:spcPts val="0"/>
              </a:spcAft>
              <a:buClr>
                <a:schemeClr val="dk1"/>
              </a:buClr>
              <a:buSzPts val="1900"/>
              <a:buFont typeface="Arial"/>
              <a:buChar char="•"/>
              <a:defRPr b="0" i="0" sz="1900" u="none" cap="none" strike="noStrike">
                <a:solidFill>
                  <a:schemeClr val="dk1"/>
                </a:solidFill>
                <a:latin typeface="Arial"/>
                <a:ea typeface="Arial"/>
                <a:cs typeface="Arial"/>
                <a:sym typeface="Arial"/>
              </a:defRPr>
            </a:lvl9pPr>
          </a:lstStyle>
          <a:p/>
        </p:txBody>
      </p:sp>
      <p:sp>
        <p:nvSpPr>
          <p:cNvPr id="148" name="Google Shape;148;p25"/>
          <p:cNvSpPr txBox="1"/>
          <p:nvPr>
            <p:ph idx="12" type="sldNum"/>
          </p:nvPr>
        </p:nvSpPr>
        <p:spPr>
          <a:xfrm>
            <a:off x="8771327" y="6402410"/>
            <a:ext cx="2743200" cy="206100"/>
          </a:xfrm>
          <a:prstGeom prst="rect">
            <a:avLst/>
          </a:prstGeom>
          <a:noFill/>
          <a:ln>
            <a:noFill/>
          </a:ln>
        </p:spPr>
        <p:txBody>
          <a:bodyPr anchorCtr="0" anchor="ctr" bIns="45700" lIns="91425" spcFirstLastPara="1" rIns="91425" wrap="square" tIns="45700">
            <a:noAutofit/>
          </a:bodyPr>
          <a:lstStyle>
            <a:lvl1pPr indent="0" lvl="0" marL="0" marR="0" algn="r">
              <a:spcBef>
                <a:spcPts val="0"/>
              </a:spcBef>
              <a:buNone/>
              <a:defRPr b="0" i="0" sz="800" u="none" cap="none" strike="noStrike">
                <a:solidFill>
                  <a:srgbClr val="888B8F"/>
                </a:solidFill>
                <a:latin typeface="Poppins"/>
                <a:ea typeface="Poppins"/>
                <a:cs typeface="Poppins"/>
                <a:sym typeface="Poppins"/>
              </a:defRPr>
            </a:lvl1pPr>
            <a:lvl2pPr indent="0" lvl="1" marL="0" marR="0" algn="r">
              <a:spcBef>
                <a:spcPts val="0"/>
              </a:spcBef>
              <a:buNone/>
              <a:defRPr b="0" i="0" sz="800" u="none" cap="none" strike="noStrike">
                <a:solidFill>
                  <a:srgbClr val="888B8F"/>
                </a:solidFill>
                <a:latin typeface="Poppins"/>
                <a:ea typeface="Poppins"/>
                <a:cs typeface="Poppins"/>
                <a:sym typeface="Poppins"/>
              </a:defRPr>
            </a:lvl2pPr>
            <a:lvl3pPr indent="0" lvl="2" marL="0" marR="0" algn="r">
              <a:spcBef>
                <a:spcPts val="0"/>
              </a:spcBef>
              <a:buNone/>
              <a:defRPr b="0" i="0" sz="800" u="none" cap="none" strike="noStrike">
                <a:solidFill>
                  <a:srgbClr val="888B8F"/>
                </a:solidFill>
                <a:latin typeface="Poppins"/>
                <a:ea typeface="Poppins"/>
                <a:cs typeface="Poppins"/>
                <a:sym typeface="Poppins"/>
              </a:defRPr>
            </a:lvl3pPr>
            <a:lvl4pPr indent="0" lvl="3" marL="0" marR="0" algn="r">
              <a:spcBef>
                <a:spcPts val="0"/>
              </a:spcBef>
              <a:buNone/>
              <a:defRPr b="0" i="0" sz="800" u="none" cap="none" strike="noStrike">
                <a:solidFill>
                  <a:srgbClr val="888B8F"/>
                </a:solidFill>
                <a:latin typeface="Poppins"/>
                <a:ea typeface="Poppins"/>
                <a:cs typeface="Poppins"/>
                <a:sym typeface="Poppins"/>
              </a:defRPr>
            </a:lvl4pPr>
            <a:lvl5pPr indent="0" lvl="4" marL="0" marR="0" algn="r">
              <a:spcBef>
                <a:spcPts val="0"/>
              </a:spcBef>
              <a:buNone/>
              <a:defRPr b="0" i="0" sz="800" u="none" cap="none" strike="noStrike">
                <a:solidFill>
                  <a:srgbClr val="888B8F"/>
                </a:solidFill>
                <a:latin typeface="Poppins"/>
                <a:ea typeface="Poppins"/>
                <a:cs typeface="Poppins"/>
                <a:sym typeface="Poppins"/>
              </a:defRPr>
            </a:lvl5pPr>
            <a:lvl6pPr indent="0" lvl="5" marL="0" marR="0" algn="r">
              <a:spcBef>
                <a:spcPts val="0"/>
              </a:spcBef>
              <a:buNone/>
              <a:defRPr b="0" i="0" sz="800" u="none" cap="none" strike="noStrike">
                <a:solidFill>
                  <a:srgbClr val="888B8F"/>
                </a:solidFill>
                <a:latin typeface="Poppins"/>
                <a:ea typeface="Poppins"/>
                <a:cs typeface="Poppins"/>
                <a:sym typeface="Poppins"/>
              </a:defRPr>
            </a:lvl6pPr>
            <a:lvl7pPr indent="0" lvl="6" marL="0" marR="0" algn="r">
              <a:spcBef>
                <a:spcPts val="0"/>
              </a:spcBef>
              <a:buNone/>
              <a:defRPr b="0" i="0" sz="800" u="none" cap="none" strike="noStrike">
                <a:solidFill>
                  <a:srgbClr val="888B8F"/>
                </a:solidFill>
                <a:latin typeface="Poppins"/>
                <a:ea typeface="Poppins"/>
                <a:cs typeface="Poppins"/>
                <a:sym typeface="Poppins"/>
              </a:defRPr>
            </a:lvl7pPr>
            <a:lvl8pPr indent="0" lvl="7" marL="0" marR="0" algn="r">
              <a:spcBef>
                <a:spcPts val="0"/>
              </a:spcBef>
              <a:buNone/>
              <a:defRPr b="0" i="0" sz="800" u="none" cap="none" strike="noStrike">
                <a:solidFill>
                  <a:srgbClr val="888B8F"/>
                </a:solidFill>
                <a:latin typeface="Poppins"/>
                <a:ea typeface="Poppins"/>
                <a:cs typeface="Poppins"/>
                <a:sym typeface="Poppins"/>
              </a:defRPr>
            </a:lvl8pPr>
            <a:lvl9pPr indent="0" lvl="8" marL="0" marR="0" algn="r">
              <a:spcBef>
                <a:spcPts val="0"/>
              </a:spcBef>
              <a:buNone/>
              <a:defRPr b="0" i="0" sz="800" u="none" cap="none" strike="noStrike">
                <a:solidFill>
                  <a:srgbClr val="888B8F"/>
                </a:solidFill>
                <a:latin typeface="Poppins"/>
                <a:ea typeface="Poppins"/>
                <a:cs typeface="Poppins"/>
                <a:sym typeface="Poppins"/>
              </a:defRPr>
            </a:lvl9pPr>
          </a:lstStyle>
          <a:p>
            <a:pPr indent="0" lvl="0" marL="0" rtl="0" algn="r">
              <a:spcBef>
                <a:spcPts val="0"/>
              </a:spcBef>
              <a:spcAft>
                <a:spcPts val="0"/>
              </a:spcAft>
              <a:buNone/>
            </a:pPr>
            <a:fld id="{00000000-1234-1234-1234-123412341234}" type="slidenum">
              <a:rPr lang="en-US"/>
              <a:t>‹#›</a:t>
            </a:fld>
            <a:endParaRPr/>
          </a:p>
        </p:txBody>
      </p:sp>
      <p:sp>
        <p:nvSpPr>
          <p:cNvPr id="149" name="Google Shape;149;p25"/>
          <p:cNvSpPr txBox="1"/>
          <p:nvPr/>
        </p:nvSpPr>
        <p:spPr>
          <a:xfrm>
            <a:off x="677473" y="6390045"/>
            <a:ext cx="5782800" cy="215400"/>
          </a:xfrm>
          <a:prstGeom prst="rect">
            <a:avLst/>
          </a:prstGeom>
          <a:noFill/>
          <a:ln>
            <a:noFill/>
          </a:ln>
        </p:spPr>
        <p:txBody>
          <a:bodyPr anchorCtr="0" anchor="t" bIns="45700" lIns="0" spcFirstLastPara="1" rIns="91425" wrap="square" tIns="45700">
            <a:spAutoFit/>
          </a:bodyPr>
          <a:lstStyle/>
          <a:p>
            <a:pPr indent="0" lvl="0" marL="0" marR="0" rtl="0" algn="l">
              <a:spcBef>
                <a:spcPts val="0"/>
              </a:spcBef>
              <a:spcAft>
                <a:spcPts val="0"/>
              </a:spcAft>
              <a:buNone/>
            </a:pPr>
            <a:r>
              <a:rPr b="0" i="0" lang="en-US" sz="800" u="none" cap="none" strike="noStrike">
                <a:solidFill>
                  <a:srgbClr val="898D91"/>
                </a:solidFill>
                <a:latin typeface="Poppins"/>
                <a:ea typeface="Poppins"/>
                <a:cs typeface="Poppins"/>
                <a:sym typeface="Poppins"/>
              </a:rPr>
              <a:t>Copyright © 202</a:t>
            </a:r>
            <a:r>
              <a:rPr lang="en-US" sz="800">
                <a:solidFill>
                  <a:srgbClr val="898D91"/>
                </a:solidFill>
                <a:latin typeface="Poppins"/>
                <a:ea typeface="Poppins"/>
                <a:cs typeface="Poppins"/>
                <a:sym typeface="Poppins"/>
              </a:rPr>
              <a:t>4</a:t>
            </a:r>
            <a:r>
              <a:rPr b="0" i="0" lang="en-US" sz="800" u="none" cap="none" strike="noStrike">
                <a:solidFill>
                  <a:srgbClr val="898D91"/>
                </a:solidFill>
                <a:latin typeface="Poppins"/>
                <a:ea typeface="Poppins"/>
                <a:cs typeface="Poppins"/>
                <a:sym typeface="Poppins"/>
              </a:rPr>
              <a:t> Boomi, LP or its affiliates. All rights reserved.</a:t>
            </a:r>
            <a:endParaRPr sz="1500"/>
          </a:p>
        </p:txBody>
      </p:sp>
      <p:sp>
        <p:nvSpPr>
          <p:cNvPr id="150" name="Google Shape;150;p25"/>
          <p:cNvSpPr/>
          <p:nvPr/>
        </p:nvSpPr>
        <p:spPr>
          <a:xfrm rot="-5400000">
            <a:off x="801433" y="423100"/>
            <a:ext cx="75900" cy="409500"/>
          </a:xfrm>
          <a:prstGeom prst="roundRect">
            <a:avLst>
              <a:gd fmla="val 50000" name="adj"/>
            </a:avLst>
          </a:prstGeom>
          <a:gradFill>
            <a:gsLst>
              <a:gs pos="0">
                <a:schemeClr val="accent2"/>
              </a:gs>
              <a:gs pos="100000">
                <a:schemeClr val="accent1"/>
              </a:gs>
            </a:gsLst>
            <a:lin ang="5400012" scaled="0"/>
          </a:gra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Tree>
  </p:cSld>
  <p:clrMap accent1="accent1" accent2="accent2" accent3="accent3" accent4="accent4" accent5="accent5" accent6="accent6" bg1="lt1" bg2="dk2" tx1="dk1" tx2="lt2" folHlink="folHlink" hlink="hlink"/>
  <p:sldLayoutIdLst>
    <p:sldLayoutId id="2147483664" r:id="rId1"/>
    <p:sldLayoutId id="2147483665" r:id="rId2"/>
  </p:sldLayoutIdLst>
  <mc:AlternateContent>
    <mc:Choice Requires="p14">
      <p:transition spd="slow" p14:dur="700">
        <p:fade thruBlk="1"/>
      </p:transition>
    </mc:Choice>
    <mc:Fallback>
      <p:transition spd="slow">
        <p:fade/>
      </p:transition>
    </mc:Fallback>
  </mc:AlternateConten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2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2.xml"/><Relationship Id="rId3" Type="http://schemas.openxmlformats.org/officeDocument/2006/relationships/image" Target="../media/image5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3.xml"/><Relationship Id="rId3" Type="http://schemas.openxmlformats.org/officeDocument/2006/relationships/image" Target="../media/image2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4.xml"/><Relationship Id="rId3" Type="http://schemas.openxmlformats.org/officeDocument/2006/relationships/image" Target="../media/image47.png"/><Relationship Id="rId4" Type="http://schemas.openxmlformats.org/officeDocument/2006/relationships/image" Target="../media/image5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5.xml"/><Relationship Id="rId3" Type="http://schemas.openxmlformats.org/officeDocument/2006/relationships/image" Target="../media/image4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8.xml"/><Relationship Id="rId3" Type="http://schemas.openxmlformats.org/officeDocument/2006/relationships/image" Target="../media/image37.png"/><Relationship Id="rId4" Type="http://schemas.openxmlformats.org/officeDocument/2006/relationships/image" Target="../media/image42.png"/><Relationship Id="rId9" Type="http://schemas.openxmlformats.org/officeDocument/2006/relationships/image" Target="../media/image46.png"/><Relationship Id="rId5" Type="http://schemas.openxmlformats.org/officeDocument/2006/relationships/image" Target="../media/image41.png"/><Relationship Id="rId6" Type="http://schemas.openxmlformats.org/officeDocument/2006/relationships/image" Target="../media/image51.png"/><Relationship Id="rId7" Type="http://schemas.openxmlformats.org/officeDocument/2006/relationships/image" Target="../media/image45.png"/><Relationship Id="rId8" Type="http://schemas.openxmlformats.org/officeDocument/2006/relationships/image" Target="../media/image48.png"/><Relationship Id="rId11" Type="http://schemas.openxmlformats.org/officeDocument/2006/relationships/image" Target="../media/image55.png"/><Relationship Id="rId10" Type="http://schemas.openxmlformats.org/officeDocument/2006/relationships/image" Target="../media/image53.png"/><Relationship Id="rId13" Type="http://schemas.openxmlformats.org/officeDocument/2006/relationships/image" Target="../media/image39.png"/><Relationship Id="rId12" Type="http://schemas.openxmlformats.org/officeDocument/2006/relationships/image" Target="../media/image5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49.png"/><Relationship Id="rId4" Type="http://schemas.openxmlformats.org/officeDocument/2006/relationships/image" Target="../media/image5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 Id="rId3"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20" Type="http://schemas.openxmlformats.org/officeDocument/2006/relationships/image" Target="../media/image13.png"/><Relationship Id="rId22" Type="http://schemas.openxmlformats.org/officeDocument/2006/relationships/image" Target="../media/image36.png"/><Relationship Id="rId21" Type="http://schemas.openxmlformats.org/officeDocument/2006/relationships/image" Target="../media/image30.png"/><Relationship Id="rId24" Type="http://schemas.openxmlformats.org/officeDocument/2006/relationships/image" Target="../media/image44.png"/><Relationship Id="rId23" Type="http://schemas.openxmlformats.org/officeDocument/2006/relationships/image" Target="../media/image43.png"/><Relationship Id="rId1" Type="http://schemas.openxmlformats.org/officeDocument/2006/relationships/slideLayout" Target="../slideLayouts/slideLayout10.xml"/><Relationship Id="rId2" Type="http://schemas.openxmlformats.org/officeDocument/2006/relationships/notesSlide" Target="../notesSlides/notesSlide6.xml"/><Relationship Id="rId3" Type="http://schemas.openxmlformats.org/officeDocument/2006/relationships/image" Target="../media/image35.jpg"/><Relationship Id="rId4" Type="http://schemas.openxmlformats.org/officeDocument/2006/relationships/image" Target="../media/image5.png"/><Relationship Id="rId9" Type="http://schemas.openxmlformats.org/officeDocument/2006/relationships/image" Target="../media/image9.png"/><Relationship Id="rId26" Type="http://schemas.openxmlformats.org/officeDocument/2006/relationships/image" Target="../media/image20.png"/><Relationship Id="rId25" Type="http://schemas.openxmlformats.org/officeDocument/2006/relationships/image" Target="../media/image24.png"/><Relationship Id="rId27" Type="http://schemas.openxmlformats.org/officeDocument/2006/relationships/image" Target="../media/image27.png"/><Relationship Id="rId5" Type="http://schemas.openxmlformats.org/officeDocument/2006/relationships/image" Target="../media/image21.png"/><Relationship Id="rId6" Type="http://schemas.openxmlformats.org/officeDocument/2006/relationships/image" Target="../media/image26.png"/><Relationship Id="rId7" Type="http://schemas.openxmlformats.org/officeDocument/2006/relationships/image" Target="../media/image25.png"/><Relationship Id="rId8" Type="http://schemas.openxmlformats.org/officeDocument/2006/relationships/image" Target="../media/image32.png"/><Relationship Id="rId11" Type="http://schemas.openxmlformats.org/officeDocument/2006/relationships/image" Target="../media/image8.png"/><Relationship Id="rId10" Type="http://schemas.openxmlformats.org/officeDocument/2006/relationships/image" Target="../media/image15.jpg"/><Relationship Id="rId13" Type="http://schemas.openxmlformats.org/officeDocument/2006/relationships/image" Target="../media/image23.png"/><Relationship Id="rId12" Type="http://schemas.openxmlformats.org/officeDocument/2006/relationships/image" Target="../media/image18.png"/><Relationship Id="rId15" Type="http://schemas.openxmlformats.org/officeDocument/2006/relationships/image" Target="../media/image10.png"/><Relationship Id="rId14" Type="http://schemas.openxmlformats.org/officeDocument/2006/relationships/image" Target="../media/image6.png"/><Relationship Id="rId17" Type="http://schemas.openxmlformats.org/officeDocument/2006/relationships/image" Target="../media/image14.png"/><Relationship Id="rId16" Type="http://schemas.openxmlformats.org/officeDocument/2006/relationships/image" Target="../media/image17.png"/><Relationship Id="rId19" Type="http://schemas.openxmlformats.org/officeDocument/2006/relationships/image" Target="../media/image33.png"/><Relationship Id="rId18" Type="http://schemas.openxmlformats.org/officeDocument/2006/relationships/image" Target="../media/image1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28"/>
          <p:cNvSpPr txBox="1"/>
          <p:nvPr>
            <p:ph type="ctrTitle"/>
          </p:nvPr>
        </p:nvSpPr>
        <p:spPr>
          <a:xfrm>
            <a:off x="1371600" y="1895225"/>
            <a:ext cx="10659000" cy="2387700"/>
          </a:xfrm>
          <a:prstGeom prst="rect">
            <a:avLst/>
          </a:prstGeom>
          <a:noFill/>
          <a:ln>
            <a:noFill/>
          </a:ln>
        </p:spPr>
        <p:txBody>
          <a:bodyPr anchorCtr="0" anchor="ctr" bIns="45700" lIns="0" spcFirstLastPara="1" rIns="91425" wrap="square" tIns="45700">
            <a:noAutofit/>
          </a:bodyPr>
          <a:lstStyle/>
          <a:p>
            <a:pPr indent="0" lvl="0" marL="0" rtl="0" algn="l">
              <a:lnSpc>
                <a:spcPct val="100000"/>
              </a:lnSpc>
              <a:spcBef>
                <a:spcPts val="0"/>
              </a:spcBef>
              <a:spcAft>
                <a:spcPts val="0"/>
              </a:spcAft>
              <a:buClr>
                <a:schemeClr val="lt1"/>
              </a:buClr>
              <a:buSzPts val="4600"/>
              <a:buFont typeface="Poppins"/>
              <a:buNone/>
            </a:pPr>
            <a:r>
              <a:rPr lang="en-US"/>
              <a:t>Boomi Enterprise Platform</a:t>
            </a:r>
            <a:endParaRPr/>
          </a:p>
          <a:p>
            <a:pPr indent="0" lvl="0" marL="0" rtl="0" algn="l">
              <a:lnSpc>
                <a:spcPct val="100000"/>
              </a:lnSpc>
              <a:spcBef>
                <a:spcPts val="0"/>
              </a:spcBef>
              <a:spcAft>
                <a:spcPts val="0"/>
              </a:spcAft>
              <a:buClr>
                <a:schemeClr val="lt1"/>
              </a:buClr>
              <a:buSzPts val="4600"/>
              <a:buFont typeface="Poppins"/>
              <a:buNone/>
            </a:pPr>
            <a:r>
              <a:rPr lang="en-US" sz="2600"/>
              <a:t>The trusted platform for integration and AI-driven automation</a:t>
            </a:r>
            <a:endParaRPr sz="3000"/>
          </a:p>
        </p:txBody>
      </p:sp>
      <p:sp>
        <p:nvSpPr>
          <p:cNvPr id="164" name="Google Shape;164;p28"/>
          <p:cNvSpPr txBox="1"/>
          <p:nvPr>
            <p:ph idx="1" type="body"/>
          </p:nvPr>
        </p:nvSpPr>
        <p:spPr>
          <a:xfrm>
            <a:off x="838200" y="4541000"/>
            <a:ext cx="6613800" cy="585600"/>
          </a:xfrm>
          <a:prstGeom prst="rect">
            <a:avLst/>
          </a:prstGeom>
          <a:noFill/>
          <a:ln>
            <a:noFill/>
          </a:ln>
        </p:spPr>
        <p:txBody>
          <a:bodyPr anchorCtr="0" anchor="ctr" bIns="45700" lIns="0" spcFirstLastPara="1" rIns="91425" wrap="square" tIns="45700">
            <a:noAutofit/>
          </a:bodyPr>
          <a:lstStyle/>
          <a:p>
            <a:pPr indent="0" lvl="0" marL="0" rtl="0" algn="l">
              <a:lnSpc>
                <a:spcPct val="100000"/>
              </a:lnSpc>
              <a:spcBef>
                <a:spcPts val="0"/>
              </a:spcBef>
              <a:spcAft>
                <a:spcPts val="0"/>
              </a:spcAft>
              <a:buSzPts val="1800"/>
              <a:buNone/>
            </a:pPr>
            <a:r>
              <a:rPr lang="en-US"/>
              <a:t>Steve Westerman, Global Partner Enablement Lead</a:t>
            </a:r>
            <a:endParaRPr/>
          </a:p>
        </p:txBody>
      </p:sp>
      <p:sp>
        <p:nvSpPr>
          <p:cNvPr id="165" name="Google Shape;165;p28"/>
          <p:cNvSpPr txBox="1"/>
          <p:nvPr/>
        </p:nvSpPr>
        <p:spPr>
          <a:xfrm>
            <a:off x="1323000" y="1647000"/>
            <a:ext cx="1755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800">
              <a:solidFill>
                <a:schemeClr val="dk1"/>
              </a:solidFill>
              <a:latin typeface="Poppins"/>
              <a:ea typeface="Poppins"/>
              <a:cs typeface="Poppins"/>
              <a:sym typeface="Poppins"/>
            </a:endParaRPr>
          </a:p>
        </p:txBody>
      </p:sp>
      <p:sp>
        <p:nvSpPr>
          <p:cNvPr id="166" name="Google Shape;166;p28"/>
          <p:cNvSpPr txBox="1"/>
          <p:nvPr/>
        </p:nvSpPr>
        <p:spPr>
          <a:xfrm>
            <a:off x="411600" y="1134000"/>
            <a:ext cx="3613200" cy="1242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i="1" lang="en-US" sz="5700">
                <a:solidFill>
                  <a:schemeClr val="lt1"/>
                </a:solidFill>
                <a:latin typeface="Caveat"/>
                <a:ea typeface="Caveat"/>
                <a:cs typeface="Caveat"/>
                <a:sym typeface="Caveat"/>
              </a:rPr>
              <a:t>“ The New”</a:t>
            </a:r>
            <a:endParaRPr b="1" i="1" sz="5700">
              <a:solidFill>
                <a:schemeClr val="lt1"/>
              </a:solidFill>
              <a:latin typeface="Caveat"/>
              <a:ea typeface="Caveat"/>
              <a:cs typeface="Caveat"/>
              <a:sym typeface="Cavea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6"/>
                                        </p:tgtEl>
                                        <p:attrNameLst>
                                          <p:attrName>style.visibility</p:attrName>
                                        </p:attrNameLst>
                                      </p:cBhvr>
                                      <p:to>
                                        <p:strVal val="visible"/>
                                      </p:to>
                                    </p:set>
                                    <p:anim calcmode="lin" valueType="num">
                                      <p:cBhvr additive="base">
                                        <p:cTn dur="1000"/>
                                        <p:tgtEl>
                                          <p:spTgt spid="166"/>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p37"/>
          <p:cNvSpPr txBox="1"/>
          <p:nvPr>
            <p:ph idx="1" type="body"/>
          </p:nvPr>
        </p:nvSpPr>
        <p:spPr>
          <a:xfrm>
            <a:off x="1202658" y="1708425"/>
            <a:ext cx="10190100" cy="3441300"/>
          </a:xfrm>
          <a:prstGeom prst="rect">
            <a:avLst/>
          </a:prstGeom>
          <a:noFill/>
          <a:ln>
            <a:noFill/>
          </a:ln>
        </p:spPr>
        <p:txBody>
          <a:bodyPr anchorCtr="0" anchor="ctr" bIns="34275" lIns="0" spcFirstLastPara="1" rIns="68575" wrap="square" tIns="34275">
            <a:noAutofit/>
          </a:bodyPr>
          <a:lstStyle/>
          <a:p>
            <a:pPr indent="-228600" lvl="0" marL="457200" rtl="0" algn="l">
              <a:lnSpc>
                <a:spcPct val="100000"/>
              </a:lnSpc>
              <a:spcBef>
                <a:spcPts val="1200"/>
              </a:spcBef>
              <a:spcAft>
                <a:spcPts val="0"/>
              </a:spcAft>
              <a:buSzPts val="3500"/>
              <a:buNone/>
            </a:pPr>
            <a:r>
              <a:rPr lang="en-US"/>
              <a:t>Key Capabilities</a:t>
            </a:r>
            <a:endParaRPr/>
          </a:p>
        </p:txBody>
      </p:sp>
      <p:sp>
        <p:nvSpPr>
          <p:cNvPr id="332" name="Google Shape;332;p37"/>
          <p:cNvSpPr/>
          <p:nvPr/>
        </p:nvSpPr>
        <p:spPr>
          <a:xfrm>
            <a:off x="1406013" y="4080387"/>
            <a:ext cx="2821800" cy="531000"/>
          </a:xfrm>
          <a:prstGeom prst="roundRect">
            <a:avLst>
              <a:gd fmla="val 50000" name="adj"/>
            </a:avLst>
          </a:prstGeom>
          <a:solidFill>
            <a:schemeClr val="dk2"/>
          </a:solidFill>
          <a:ln>
            <a:noFill/>
          </a:ln>
        </p:spPr>
        <p:txBody>
          <a:bodyPr anchorCtr="0" anchor="ctr" bIns="0" lIns="91425" spcFirstLastPara="1" rIns="91425" wrap="square" tIns="45700">
            <a:noAutofit/>
          </a:bodyPr>
          <a:lstStyle/>
          <a:p>
            <a:pPr indent="0" lvl="0" marL="0" marR="0" rtl="0" algn="ctr">
              <a:lnSpc>
                <a:spcPct val="100000"/>
              </a:lnSpc>
              <a:spcBef>
                <a:spcPts val="0"/>
              </a:spcBef>
              <a:spcAft>
                <a:spcPts val="0"/>
              </a:spcAft>
              <a:buNone/>
            </a:pPr>
            <a:r>
              <a:rPr b="1" i="0" lang="en-US" sz="1400" u="none" cap="none" strike="noStrike">
                <a:solidFill>
                  <a:schemeClr val="lt1"/>
                </a:solidFill>
                <a:latin typeface="Poppins SemiBold"/>
                <a:ea typeface="Poppins SemiBold"/>
                <a:cs typeface="Poppins SemiBold"/>
                <a:sym typeface="Poppins SemiBold"/>
              </a:rPr>
              <a:t>Integration &amp; Automation</a:t>
            </a:r>
            <a:endParaRPr/>
          </a:p>
        </p:txBody>
      </p:sp>
      <p:sp>
        <p:nvSpPr>
          <p:cNvPr id="333" name="Google Shape;333;p37"/>
          <p:cNvSpPr/>
          <p:nvPr/>
        </p:nvSpPr>
        <p:spPr>
          <a:xfrm>
            <a:off x="4480232" y="4080387"/>
            <a:ext cx="2094300" cy="531000"/>
          </a:xfrm>
          <a:prstGeom prst="roundRect">
            <a:avLst>
              <a:gd fmla="val 50000" name="adj"/>
            </a:avLst>
          </a:prstGeom>
          <a:solidFill>
            <a:schemeClr val="dk2"/>
          </a:solidFill>
          <a:ln>
            <a:noFill/>
          </a:ln>
        </p:spPr>
        <p:txBody>
          <a:bodyPr anchorCtr="0" anchor="ctr" bIns="0" lIns="91425" spcFirstLastPara="1" rIns="91425" wrap="square" tIns="45700">
            <a:noAutofit/>
          </a:bodyPr>
          <a:lstStyle/>
          <a:p>
            <a:pPr indent="0" lvl="0" marL="0" marR="0" rtl="0" algn="ctr">
              <a:lnSpc>
                <a:spcPct val="100000"/>
              </a:lnSpc>
              <a:spcBef>
                <a:spcPts val="0"/>
              </a:spcBef>
              <a:spcAft>
                <a:spcPts val="0"/>
              </a:spcAft>
              <a:buNone/>
            </a:pPr>
            <a:r>
              <a:rPr b="1" i="0" lang="en-US" sz="1400" u="none" cap="none" strike="noStrike">
                <a:solidFill>
                  <a:schemeClr val="lt1"/>
                </a:solidFill>
                <a:latin typeface="Poppins SemiBold"/>
                <a:ea typeface="Poppins SemiBold"/>
                <a:cs typeface="Poppins SemiBold"/>
                <a:sym typeface="Poppins SemiBold"/>
              </a:rPr>
              <a:t>API Management</a:t>
            </a:r>
            <a:endParaRPr/>
          </a:p>
        </p:txBody>
      </p:sp>
      <p:sp>
        <p:nvSpPr>
          <p:cNvPr id="334" name="Google Shape;334;p37"/>
          <p:cNvSpPr/>
          <p:nvPr/>
        </p:nvSpPr>
        <p:spPr>
          <a:xfrm>
            <a:off x="6826864" y="4080387"/>
            <a:ext cx="2094300" cy="531000"/>
          </a:xfrm>
          <a:prstGeom prst="roundRect">
            <a:avLst>
              <a:gd fmla="val 50000" name="adj"/>
            </a:avLst>
          </a:prstGeom>
          <a:solidFill>
            <a:schemeClr val="dk2"/>
          </a:solidFill>
          <a:ln>
            <a:noFill/>
          </a:ln>
        </p:spPr>
        <p:txBody>
          <a:bodyPr anchorCtr="0" anchor="ctr" bIns="0" lIns="91425" spcFirstLastPara="1" rIns="91425" wrap="square" tIns="45700">
            <a:noAutofit/>
          </a:bodyPr>
          <a:lstStyle/>
          <a:p>
            <a:pPr indent="0" lvl="0" marL="0" marR="0" rtl="0" algn="ctr">
              <a:lnSpc>
                <a:spcPct val="100000"/>
              </a:lnSpc>
              <a:spcBef>
                <a:spcPts val="0"/>
              </a:spcBef>
              <a:spcAft>
                <a:spcPts val="0"/>
              </a:spcAft>
              <a:buNone/>
            </a:pPr>
            <a:r>
              <a:rPr b="1" i="0" lang="en-US" sz="1400" u="none" cap="none" strike="noStrike">
                <a:solidFill>
                  <a:schemeClr val="lt1"/>
                </a:solidFill>
                <a:latin typeface="Poppins SemiBold"/>
                <a:ea typeface="Poppins SemiBold"/>
                <a:cs typeface="Poppins SemiBold"/>
                <a:sym typeface="Poppins SemiBold"/>
              </a:rPr>
              <a:t>Data Management</a:t>
            </a:r>
            <a:endParaRPr/>
          </a:p>
        </p:txBody>
      </p:sp>
      <p:sp>
        <p:nvSpPr>
          <p:cNvPr id="335" name="Google Shape;335;p37"/>
          <p:cNvSpPr/>
          <p:nvPr/>
        </p:nvSpPr>
        <p:spPr>
          <a:xfrm>
            <a:off x="9173496" y="4080387"/>
            <a:ext cx="2094300" cy="531000"/>
          </a:xfrm>
          <a:prstGeom prst="roundRect">
            <a:avLst>
              <a:gd fmla="val 50000" name="adj"/>
            </a:avLst>
          </a:prstGeom>
          <a:solidFill>
            <a:schemeClr val="dk2"/>
          </a:solidFill>
          <a:ln>
            <a:noFill/>
          </a:ln>
        </p:spPr>
        <p:txBody>
          <a:bodyPr anchorCtr="0" anchor="ctr" bIns="0" lIns="91425" spcFirstLastPara="1" rIns="91425" wrap="square" tIns="45700">
            <a:noAutofit/>
          </a:bodyPr>
          <a:lstStyle/>
          <a:p>
            <a:pPr indent="0" lvl="0" marL="0" marR="0" rtl="0" algn="ctr">
              <a:lnSpc>
                <a:spcPct val="100000"/>
              </a:lnSpc>
              <a:spcBef>
                <a:spcPts val="0"/>
              </a:spcBef>
              <a:spcAft>
                <a:spcPts val="0"/>
              </a:spcAft>
              <a:buNone/>
            </a:pPr>
            <a:r>
              <a:rPr b="1" i="0" lang="en-US" sz="1400" u="none" cap="none" strike="noStrike">
                <a:solidFill>
                  <a:schemeClr val="lt1"/>
                </a:solidFill>
                <a:latin typeface="Poppins SemiBold"/>
                <a:ea typeface="Poppins SemiBold"/>
                <a:cs typeface="Poppins SemiBold"/>
                <a:sym typeface="Poppins SemiBold"/>
              </a:rPr>
              <a:t>AI Management</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0" name="Shape 340"/>
        <p:cNvGrpSpPr/>
        <p:nvPr/>
      </p:nvGrpSpPr>
      <p:grpSpPr>
        <a:xfrm>
          <a:off x="0" y="0"/>
          <a:ext cx="0" cy="0"/>
          <a:chOff x="0" y="0"/>
          <a:chExt cx="0" cy="0"/>
        </a:xfrm>
      </p:grpSpPr>
      <p:sp>
        <p:nvSpPr>
          <p:cNvPr id="341" name="Google Shape;341;p38"/>
          <p:cNvSpPr/>
          <p:nvPr/>
        </p:nvSpPr>
        <p:spPr>
          <a:xfrm>
            <a:off x="525075" y="2755775"/>
            <a:ext cx="5478900" cy="3523500"/>
          </a:xfrm>
          <a:prstGeom prst="roundRect">
            <a:avLst>
              <a:gd fmla="val 5553" name="adj"/>
            </a:avLst>
          </a:prstGeom>
          <a:solidFill>
            <a:srgbClr val="FFFFFF"/>
          </a:solidFill>
          <a:ln>
            <a:noFill/>
          </a:ln>
          <a:effectLst>
            <a:outerShdw blurRad="179201" rotWithShape="0" algn="ctr" dist="50800">
              <a:srgbClr val="000000">
                <a:alpha val="20000"/>
              </a:srgbClr>
            </a:outerShdw>
          </a:effectLst>
        </p:spPr>
        <p:txBody>
          <a:bodyPr anchorCtr="0" anchor="ctr"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FFFFFF"/>
              </a:solidFill>
              <a:latin typeface="Arial"/>
              <a:ea typeface="Arial"/>
              <a:cs typeface="Arial"/>
              <a:sym typeface="Arial"/>
            </a:endParaRPr>
          </a:p>
        </p:txBody>
      </p:sp>
      <p:sp>
        <p:nvSpPr>
          <p:cNvPr id="342" name="Google Shape;342;p38"/>
          <p:cNvSpPr txBox="1"/>
          <p:nvPr>
            <p:ph type="title"/>
          </p:nvPr>
        </p:nvSpPr>
        <p:spPr>
          <a:xfrm>
            <a:off x="677473" y="714169"/>
            <a:ext cx="10837200" cy="483900"/>
          </a:xfrm>
          <a:prstGeom prst="rect">
            <a:avLst/>
          </a:prstGeom>
          <a:noFill/>
          <a:ln>
            <a:noFill/>
          </a:ln>
        </p:spPr>
        <p:txBody>
          <a:bodyPr anchorCtr="0" anchor="ctr" bIns="45700" lIns="0" spcFirstLastPara="1" rIns="91425" wrap="square" tIns="45700">
            <a:noAutofit/>
          </a:bodyPr>
          <a:lstStyle/>
          <a:p>
            <a:pPr indent="0" lvl="0" marL="0" rtl="0" algn="l">
              <a:lnSpc>
                <a:spcPct val="90000"/>
              </a:lnSpc>
              <a:spcBef>
                <a:spcPts val="0"/>
              </a:spcBef>
              <a:spcAft>
                <a:spcPts val="0"/>
              </a:spcAft>
              <a:buSzPts val="1900"/>
              <a:buNone/>
            </a:pPr>
            <a:r>
              <a:rPr lang="en-US"/>
              <a:t>Boomi Integration &amp; Automation</a:t>
            </a:r>
            <a:endParaRPr/>
          </a:p>
        </p:txBody>
      </p:sp>
      <p:sp>
        <p:nvSpPr>
          <p:cNvPr id="343" name="Google Shape;343;p38"/>
          <p:cNvSpPr txBox="1"/>
          <p:nvPr>
            <p:ph idx="1" type="body"/>
          </p:nvPr>
        </p:nvSpPr>
        <p:spPr>
          <a:xfrm>
            <a:off x="677475" y="1825625"/>
            <a:ext cx="5478900" cy="4313100"/>
          </a:xfrm>
          <a:prstGeom prst="rect">
            <a:avLst/>
          </a:prstGeom>
          <a:noFill/>
          <a:ln>
            <a:noFill/>
          </a:ln>
        </p:spPr>
        <p:txBody>
          <a:bodyPr anchorCtr="0" anchor="t" bIns="45700" lIns="0" spcFirstLastPara="1" rIns="91425" wrap="square" tIns="45700">
            <a:noAutofit/>
          </a:bodyPr>
          <a:lstStyle/>
          <a:p>
            <a:pPr indent="11112" lvl="0" marL="0" rtl="0" algn="l">
              <a:lnSpc>
                <a:spcPct val="100000"/>
              </a:lnSpc>
              <a:spcBef>
                <a:spcPts val="0"/>
              </a:spcBef>
              <a:spcAft>
                <a:spcPts val="0"/>
              </a:spcAft>
              <a:buClr>
                <a:srgbClr val="000000"/>
              </a:buClr>
              <a:buSzPts val="1800"/>
              <a:buNone/>
            </a:pPr>
            <a:r>
              <a:rPr lang="en-US" sz="1600"/>
              <a:t>Rapidly connect using an intuitive visual drag-and-drop interface with pre-built recipes, blueprints, and artificial intelligence.</a:t>
            </a:r>
            <a:endParaRPr sz="1600"/>
          </a:p>
          <a:p>
            <a:pPr indent="11112" lvl="0" marL="0" rtl="0" algn="l">
              <a:lnSpc>
                <a:spcPct val="100000"/>
              </a:lnSpc>
              <a:spcBef>
                <a:spcPts val="0"/>
              </a:spcBef>
              <a:spcAft>
                <a:spcPts val="0"/>
              </a:spcAft>
              <a:buClr>
                <a:srgbClr val="000000"/>
              </a:buClr>
              <a:buSzPts val="1800"/>
              <a:buNone/>
            </a:pPr>
            <a:r>
              <a:t/>
            </a:r>
            <a:endParaRPr sz="1600"/>
          </a:p>
          <a:p>
            <a:pPr indent="0" lvl="0" marL="9525" rtl="0" algn="l">
              <a:lnSpc>
                <a:spcPct val="115000"/>
              </a:lnSpc>
              <a:spcBef>
                <a:spcPts val="600"/>
              </a:spcBef>
              <a:spcAft>
                <a:spcPts val="0"/>
              </a:spcAft>
              <a:buClr>
                <a:srgbClr val="02283B"/>
              </a:buClr>
              <a:buSzPts val="1500"/>
              <a:buNone/>
            </a:pPr>
            <a:r>
              <a:rPr b="1" lang="en-US" sz="1600">
                <a:solidFill>
                  <a:schemeClr val="accent2"/>
                </a:solidFill>
                <a:latin typeface="Poppins"/>
                <a:ea typeface="Poppins"/>
                <a:cs typeface="Poppins"/>
                <a:sym typeface="Poppins"/>
              </a:rPr>
              <a:t>KEY CAPABILITIES</a:t>
            </a:r>
            <a:endParaRPr/>
          </a:p>
          <a:p>
            <a:pPr indent="-200025" lvl="0" marL="200025" rtl="0" algn="l">
              <a:lnSpc>
                <a:spcPct val="115000"/>
              </a:lnSpc>
              <a:spcBef>
                <a:spcPts val="0"/>
              </a:spcBef>
              <a:spcAft>
                <a:spcPts val="0"/>
              </a:spcAft>
              <a:buClr>
                <a:srgbClr val="02283B"/>
              </a:buClr>
              <a:buSzPts val="1500"/>
              <a:buFont typeface="Poppins"/>
              <a:buChar char="●"/>
            </a:pPr>
            <a:r>
              <a:rPr b="1" lang="en-US" sz="1400">
                <a:solidFill>
                  <a:srgbClr val="02283B"/>
                </a:solidFill>
                <a:latin typeface="Poppins"/>
                <a:ea typeface="Poppins"/>
                <a:cs typeface="Poppins"/>
                <a:sym typeface="Poppins"/>
              </a:rPr>
              <a:t>Pre-built Connectors and Recipes  </a:t>
            </a:r>
            <a:r>
              <a:rPr lang="en-US" sz="1400">
                <a:solidFill>
                  <a:srgbClr val="02283B"/>
                </a:solidFill>
                <a:latin typeface="Poppins"/>
                <a:ea typeface="Poppins"/>
                <a:cs typeface="Poppins"/>
                <a:sym typeface="Poppins"/>
              </a:rPr>
              <a:t>- Over 600 ways to jumpstart your integration and automation</a:t>
            </a:r>
            <a:endParaRPr/>
          </a:p>
          <a:p>
            <a:pPr indent="-200025" lvl="0" marL="200025" rtl="0" algn="l">
              <a:lnSpc>
                <a:spcPct val="115000"/>
              </a:lnSpc>
              <a:spcBef>
                <a:spcPts val="0"/>
              </a:spcBef>
              <a:spcAft>
                <a:spcPts val="0"/>
              </a:spcAft>
              <a:buClr>
                <a:srgbClr val="02283B"/>
              </a:buClr>
              <a:buSzPts val="1500"/>
              <a:buFont typeface="Poppins"/>
              <a:buChar char="●"/>
            </a:pPr>
            <a:r>
              <a:rPr b="1" lang="en-US" sz="1400">
                <a:solidFill>
                  <a:srgbClr val="02283B"/>
                </a:solidFill>
                <a:latin typeface="Poppins"/>
                <a:ea typeface="Poppins"/>
                <a:cs typeface="Poppins"/>
                <a:sym typeface="Poppins"/>
              </a:rPr>
              <a:t>AI-Driven </a:t>
            </a:r>
            <a:r>
              <a:rPr lang="en-US" sz="1400">
                <a:solidFill>
                  <a:srgbClr val="02283B"/>
                </a:solidFill>
                <a:latin typeface="Poppins"/>
                <a:ea typeface="Poppins"/>
                <a:cs typeface="Poppins"/>
                <a:sym typeface="Poppins"/>
              </a:rPr>
              <a:t>– Conversationally build your integrations and leverage embedded agents for answers and more</a:t>
            </a:r>
            <a:endParaRPr/>
          </a:p>
          <a:p>
            <a:pPr indent="-200025" lvl="0" marL="200025" rtl="0" algn="l">
              <a:lnSpc>
                <a:spcPct val="115000"/>
              </a:lnSpc>
              <a:spcBef>
                <a:spcPts val="0"/>
              </a:spcBef>
              <a:spcAft>
                <a:spcPts val="0"/>
              </a:spcAft>
              <a:buClr>
                <a:srgbClr val="02283B"/>
              </a:buClr>
              <a:buSzPts val="1500"/>
              <a:buFont typeface="Poppins"/>
              <a:buChar char="●"/>
            </a:pPr>
            <a:r>
              <a:rPr b="1" lang="en-US" sz="1400">
                <a:solidFill>
                  <a:srgbClr val="02283B"/>
                </a:solidFill>
                <a:latin typeface="Poppins"/>
                <a:ea typeface="Poppins"/>
                <a:cs typeface="Poppins"/>
                <a:sym typeface="Poppins"/>
              </a:rPr>
              <a:t>Seamless Access to Adjacent Services </a:t>
            </a:r>
            <a:r>
              <a:rPr lang="en-US" sz="1400">
                <a:solidFill>
                  <a:srgbClr val="02283B"/>
                </a:solidFill>
                <a:latin typeface="Poppins"/>
                <a:ea typeface="Poppins"/>
                <a:cs typeface="Poppins"/>
                <a:sym typeface="Poppins"/>
              </a:rPr>
              <a:t>– Easily extend your integrations with human form integration, trading partner collaboration (EDI), and more</a:t>
            </a:r>
            <a:endParaRPr/>
          </a:p>
          <a:p>
            <a:pPr indent="-200025" lvl="0" marL="200025" rtl="0" algn="l">
              <a:lnSpc>
                <a:spcPct val="115000"/>
              </a:lnSpc>
              <a:spcBef>
                <a:spcPts val="0"/>
              </a:spcBef>
              <a:spcAft>
                <a:spcPts val="0"/>
              </a:spcAft>
              <a:buClr>
                <a:srgbClr val="02283B"/>
              </a:buClr>
              <a:buSzPts val="1500"/>
              <a:buFont typeface="Poppins"/>
              <a:buChar char="●"/>
            </a:pPr>
            <a:r>
              <a:rPr b="1" lang="en-US" sz="1400">
                <a:solidFill>
                  <a:srgbClr val="02283B"/>
                </a:solidFill>
                <a:latin typeface="Poppins"/>
                <a:ea typeface="Poppins"/>
                <a:cs typeface="Poppins"/>
                <a:sym typeface="Poppins"/>
              </a:rPr>
              <a:t>Composable Reuse</a:t>
            </a:r>
            <a:r>
              <a:rPr lang="en-US" sz="1400">
                <a:solidFill>
                  <a:srgbClr val="02283B"/>
                </a:solidFill>
                <a:latin typeface="Poppins"/>
                <a:ea typeface="Poppins"/>
                <a:cs typeface="Poppins"/>
                <a:sym typeface="Poppins"/>
              </a:rPr>
              <a:t>– Leverage inherent composability to never start from scratch</a:t>
            </a:r>
            <a:endParaRPr/>
          </a:p>
          <a:p>
            <a:pPr indent="-200025" lvl="0" marL="200025" rtl="0" algn="l">
              <a:lnSpc>
                <a:spcPct val="115000"/>
              </a:lnSpc>
              <a:spcBef>
                <a:spcPts val="0"/>
              </a:spcBef>
              <a:spcAft>
                <a:spcPts val="0"/>
              </a:spcAft>
              <a:buClr>
                <a:srgbClr val="02283B"/>
              </a:buClr>
              <a:buSzPts val="1500"/>
              <a:buFont typeface="Poppins"/>
              <a:buChar char="●"/>
            </a:pPr>
            <a:r>
              <a:rPr b="1" lang="en-US" sz="1400">
                <a:solidFill>
                  <a:srgbClr val="02283B"/>
                </a:solidFill>
                <a:latin typeface="Poppins"/>
                <a:ea typeface="Poppins"/>
                <a:cs typeface="Poppins"/>
                <a:sym typeface="Poppins"/>
              </a:rPr>
              <a:t>Democratize Development </a:t>
            </a:r>
            <a:r>
              <a:rPr lang="en-US" sz="1400">
                <a:solidFill>
                  <a:srgbClr val="02283B"/>
                </a:solidFill>
                <a:latin typeface="Poppins"/>
                <a:ea typeface="Poppins"/>
                <a:cs typeface="Poppins"/>
                <a:sym typeface="Poppins"/>
              </a:rPr>
              <a:t>– Enable IT to build “safe spaces” for non-specialists to develop</a:t>
            </a:r>
            <a:endParaRPr/>
          </a:p>
        </p:txBody>
      </p:sp>
      <p:sp>
        <p:nvSpPr>
          <p:cNvPr id="344" name="Google Shape;344;p38"/>
          <p:cNvSpPr txBox="1"/>
          <p:nvPr>
            <p:ph idx="2" type="body"/>
          </p:nvPr>
        </p:nvSpPr>
        <p:spPr>
          <a:xfrm>
            <a:off x="677863" y="1197926"/>
            <a:ext cx="10836300" cy="362100"/>
          </a:xfrm>
          <a:prstGeom prst="rect">
            <a:avLst/>
          </a:prstGeom>
          <a:noFill/>
          <a:ln>
            <a:noFill/>
          </a:ln>
        </p:spPr>
        <p:txBody>
          <a:bodyPr anchorCtr="0" anchor="ctr" bIns="45700" lIns="0" spcFirstLastPara="1" rIns="91425" wrap="square" tIns="45700">
            <a:noAutofit/>
          </a:bodyPr>
          <a:lstStyle/>
          <a:p>
            <a:pPr indent="-41275" lvl="0" marL="41275" rtl="0" algn="l">
              <a:lnSpc>
                <a:spcPct val="100000"/>
              </a:lnSpc>
              <a:spcBef>
                <a:spcPts val="1200"/>
              </a:spcBef>
              <a:spcAft>
                <a:spcPts val="0"/>
              </a:spcAft>
              <a:buSzPts val="1800"/>
              <a:buNone/>
            </a:pPr>
            <a:r>
              <a:rPr lang="en-US"/>
              <a:t>Connect and automate applications, data sources, devices, and people</a:t>
            </a:r>
            <a:endParaRPr/>
          </a:p>
        </p:txBody>
      </p:sp>
      <p:sp>
        <p:nvSpPr>
          <p:cNvPr id="345" name="Google Shape;345;p38"/>
          <p:cNvSpPr txBox="1"/>
          <p:nvPr/>
        </p:nvSpPr>
        <p:spPr>
          <a:xfrm>
            <a:off x="11318324" y="6543924"/>
            <a:ext cx="531000" cy="9240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800"/>
              <a:buFont typeface="Arial"/>
              <a:buNone/>
            </a:pPr>
            <a:fld id="{00000000-1234-1234-1234-123412341234}" type="slidenum">
              <a:rPr b="0" i="0" lang="en-US" sz="800" u="none" cap="none" strike="noStrike">
                <a:solidFill>
                  <a:srgbClr val="7F7F7F"/>
                </a:solidFill>
                <a:latin typeface="Arial"/>
                <a:ea typeface="Arial"/>
                <a:cs typeface="Arial"/>
                <a:sym typeface="Arial"/>
              </a:rPr>
              <a:t>‹#›</a:t>
            </a:fld>
            <a:endParaRPr b="0" i="0" sz="800" u="none" cap="none" strike="noStrike">
              <a:solidFill>
                <a:srgbClr val="7F7F7F"/>
              </a:solidFill>
              <a:latin typeface="Arial"/>
              <a:ea typeface="Arial"/>
              <a:cs typeface="Arial"/>
              <a:sym typeface="Arial"/>
            </a:endParaRPr>
          </a:p>
        </p:txBody>
      </p:sp>
      <p:sp>
        <p:nvSpPr>
          <p:cNvPr id="346" name="Google Shape;346;p38"/>
          <p:cNvSpPr txBox="1"/>
          <p:nvPr/>
        </p:nvSpPr>
        <p:spPr>
          <a:xfrm>
            <a:off x="10802677" y="6543924"/>
            <a:ext cx="770700" cy="246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accent5"/>
                </a:solidFill>
                <a:latin typeface="Arial"/>
                <a:ea typeface="Arial"/>
                <a:cs typeface="Arial"/>
                <a:sym typeface="Arial"/>
              </a:rPr>
              <a:t>READY</a:t>
            </a:r>
            <a:endParaRPr b="0" i="0" sz="1400" u="none" cap="none" strike="noStrike">
              <a:solidFill>
                <a:srgbClr val="000000"/>
              </a:solidFill>
              <a:latin typeface="Arial"/>
              <a:ea typeface="Arial"/>
              <a:cs typeface="Arial"/>
              <a:sym typeface="Arial"/>
            </a:endParaRPr>
          </a:p>
        </p:txBody>
      </p:sp>
      <p:sp>
        <p:nvSpPr>
          <p:cNvPr id="347" name="Google Shape;347;p38"/>
          <p:cNvSpPr/>
          <p:nvPr/>
        </p:nvSpPr>
        <p:spPr>
          <a:xfrm>
            <a:off x="6156251" y="134849"/>
            <a:ext cx="1640100" cy="308700"/>
          </a:xfrm>
          <a:prstGeom prst="roundRect">
            <a:avLst>
              <a:gd fmla="val 50000" name="adj"/>
            </a:avLst>
          </a:prstGeom>
          <a:gradFill>
            <a:gsLst>
              <a:gs pos="0">
                <a:schemeClr val="accent2"/>
              </a:gs>
              <a:gs pos="24000">
                <a:schemeClr val="accent2"/>
              </a:gs>
              <a:gs pos="100000">
                <a:schemeClr val="accent1"/>
              </a:gs>
            </a:gsLst>
            <a:lin ang="18599929" scaled="0"/>
          </a:gra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1" i="0" lang="en-US" sz="800" u="none" cap="none" strike="noStrike">
                <a:solidFill>
                  <a:schemeClr val="lt1"/>
                </a:solidFill>
                <a:latin typeface="Poppins SemiBold"/>
                <a:ea typeface="Poppins SemiBold"/>
                <a:cs typeface="Poppins SemiBold"/>
                <a:sym typeface="Poppins SemiBold"/>
              </a:rPr>
              <a:t>Integration &amp; Automation</a:t>
            </a:r>
            <a:endParaRPr/>
          </a:p>
        </p:txBody>
      </p:sp>
      <p:sp>
        <p:nvSpPr>
          <p:cNvPr id="348" name="Google Shape;348;p38"/>
          <p:cNvSpPr/>
          <p:nvPr/>
        </p:nvSpPr>
        <p:spPr>
          <a:xfrm>
            <a:off x="7990113" y="134849"/>
            <a:ext cx="1217400" cy="308700"/>
          </a:xfrm>
          <a:prstGeom prst="roundRect">
            <a:avLst>
              <a:gd fmla="val 50000" name="adj"/>
            </a:avLst>
          </a:prstGeom>
          <a:noFill/>
          <a:ln cap="flat" cmpd="sng" w="12700">
            <a:solidFill>
              <a:schemeClr val="accent6"/>
            </a:solidFill>
            <a:prstDash val="solid"/>
            <a:round/>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1" i="0" lang="en-US" sz="800" u="none" cap="none" strike="noStrike">
                <a:solidFill>
                  <a:schemeClr val="accent6"/>
                </a:solidFill>
                <a:latin typeface="Poppins SemiBold"/>
                <a:ea typeface="Poppins SemiBold"/>
                <a:cs typeface="Poppins SemiBold"/>
                <a:sym typeface="Poppins SemiBold"/>
              </a:rPr>
              <a:t>API Management</a:t>
            </a:r>
            <a:endParaRPr/>
          </a:p>
        </p:txBody>
      </p:sp>
      <p:sp>
        <p:nvSpPr>
          <p:cNvPr id="349" name="Google Shape;349;p38"/>
          <p:cNvSpPr/>
          <p:nvPr/>
        </p:nvSpPr>
        <p:spPr>
          <a:xfrm>
            <a:off x="9401080" y="134849"/>
            <a:ext cx="1217400" cy="308700"/>
          </a:xfrm>
          <a:prstGeom prst="roundRect">
            <a:avLst>
              <a:gd fmla="val 50000" name="adj"/>
            </a:avLst>
          </a:prstGeom>
          <a:noFill/>
          <a:ln cap="flat" cmpd="sng" w="12700">
            <a:solidFill>
              <a:schemeClr val="accent6"/>
            </a:solidFill>
            <a:prstDash val="solid"/>
            <a:round/>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1" i="0" lang="en-US" sz="800" u="none" cap="none" strike="noStrike">
                <a:solidFill>
                  <a:schemeClr val="accent6"/>
                </a:solidFill>
                <a:latin typeface="Poppins SemiBold"/>
                <a:ea typeface="Poppins SemiBold"/>
                <a:cs typeface="Poppins SemiBold"/>
                <a:sym typeface="Poppins SemiBold"/>
              </a:rPr>
              <a:t>Data Management</a:t>
            </a:r>
            <a:endParaRPr/>
          </a:p>
        </p:txBody>
      </p:sp>
      <p:sp>
        <p:nvSpPr>
          <p:cNvPr id="350" name="Google Shape;350;p38"/>
          <p:cNvSpPr/>
          <p:nvPr/>
        </p:nvSpPr>
        <p:spPr>
          <a:xfrm>
            <a:off x="10812047" y="134849"/>
            <a:ext cx="1217400" cy="308700"/>
          </a:xfrm>
          <a:prstGeom prst="roundRect">
            <a:avLst>
              <a:gd fmla="val 50000" name="adj"/>
            </a:avLst>
          </a:prstGeom>
          <a:noFill/>
          <a:ln cap="flat" cmpd="sng" w="12700">
            <a:solidFill>
              <a:schemeClr val="accent6"/>
            </a:solidFill>
            <a:prstDash val="solid"/>
            <a:round/>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1" i="0" lang="en-US" sz="800" u="none" cap="none" strike="noStrike">
                <a:solidFill>
                  <a:schemeClr val="accent6"/>
                </a:solidFill>
                <a:latin typeface="Poppins SemiBold"/>
                <a:ea typeface="Poppins SemiBold"/>
                <a:cs typeface="Poppins SemiBold"/>
                <a:sym typeface="Poppins SemiBold"/>
              </a:rPr>
              <a:t>AI Management</a:t>
            </a:r>
            <a:endParaRPr/>
          </a:p>
        </p:txBody>
      </p:sp>
      <p:pic>
        <p:nvPicPr>
          <p:cNvPr id="351" name="Google Shape;351;p38"/>
          <p:cNvPicPr preferRelativeResize="0"/>
          <p:nvPr/>
        </p:nvPicPr>
        <p:blipFill rotWithShape="1">
          <a:blip r:embed="rId3">
            <a:alphaModFix/>
          </a:blip>
          <a:srcRect b="14096" l="0" r="8883" t="0"/>
          <a:stretch/>
        </p:blipFill>
        <p:spPr>
          <a:xfrm>
            <a:off x="6156375" y="2341750"/>
            <a:ext cx="5922900" cy="3141300"/>
          </a:xfrm>
          <a:prstGeom prst="roundRect">
            <a:avLst>
              <a:gd fmla="val 1752" name="adj"/>
            </a:avLst>
          </a:prstGeom>
          <a:noFill/>
          <a:ln cap="flat" cmpd="sng" w="9525">
            <a:solidFill>
              <a:srgbClr val="7F7F7F"/>
            </a:solidFill>
            <a:prstDash val="solid"/>
            <a:round/>
            <a:headEnd len="sm" w="sm" type="none"/>
            <a:tailEnd len="sm" w="sm" type="none"/>
          </a:ln>
          <a:effectLst>
            <a:outerShdw blurRad="50800" rotWithShape="0" algn="tl" dir="2700000" dist="38100">
              <a:srgbClr val="000000">
                <a:alpha val="40000"/>
              </a:srgb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sp>
        <p:nvSpPr>
          <p:cNvPr id="357" name="Google Shape;357;p39"/>
          <p:cNvSpPr/>
          <p:nvPr/>
        </p:nvSpPr>
        <p:spPr>
          <a:xfrm>
            <a:off x="153100" y="1613875"/>
            <a:ext cx="5942700" cy="4631700"/>
          </a:xfrm>
          <a:prstGeom prst="roundRect">
            <a:avLst>
              <a:gd fmla="val 5553" name="adj"/>
            </a:avLst>
          </a:prstGeom>
          <a:solidFill>
            <a:srgbClr val="FFFFFF"/>
          </a:solidFill>
          <a:ln>
            <a:noFill/>
          </a:ln>
          <a:effectLst>
            <a:outerShdw blurRad="179201" rotWithShape="0" algn="ctr" dist="50800">
              <a:srgbClr val="000000">
                <a:alpha val="20000"/>
              </a:srgbClr>
            </a:outerShdw>
          </a:effectLst>
        </p:spPr>
        <p:txBody>
          <a:bodyPr anchorCtr="0" anchor="ctr"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FFFFFF"/>
              </a:solidFill>
              <a:latin typeface="Arial"/>
              <a:ea typeface="Arial"/>
              <a:cs typeface="Arial"/>
              <a:sym typeface="Arial"/>
            </a:endParaRPr>
          </a:p>
        </p:txBody>
      </p:sp>
      <p:sp>
        <p:nvSpPr>
          <p:cNvPr id="358" name="Google Shape;358;p39"/>
          <p:cNvSpPr txBox="1"/>
          <p:nvPr>
            <p:ph type="title"/>
          </p:nvPr>
        </p:nvSpPr>
        <p:spPr>
          <a:xfrm>
            <a:off x="677475" y="637975"/>
            <a:ext cx="11326200" cy="951600"/>
          </a:xfrm>
          <a:prstGeom prst="rect">
            <a:avLst/>
          </a:prstGeom>
          <a:noFill/>
          <a:ln>
            <a:noFill/>
          </a:ln>
        </p:spPr>
        <p:txBody>
          <a:bodyPr anchorCtr="0" anchor="ctr" bIns="45700" lIns="0" spcFirstLastPara="1" rIns="91425" wrap="square" tIns="45700">
            <a:noAutofit/>
          </a:bodyPr>
          <a:lstStyle/>
          <a:p>
            <a:pPr indent="0" lvl="0" marL="0" rtl="0" algn="l">
              <a:lnSpc>
                <a:spcPct val="90000"/>
              </a:lnSpc>
              <a:spcBef>
                <a:spcPts val="0"/>
              </a:spcBef>
              <a:spcAft>
                <a:spcPts val="0"/>
              </a:spcAft>
              <a:buSzPts val="1900"/>
              <a:buNone/>
            </a:pPr>
            <a:r>
              <a:rPr lang="en-US"/>
              <a:t>Boomi API Management</a:t>
            </a:r>
            <a:endParaRPr/>
          </a:p>
          <a:p>
            <a:pPr indent="0" lvl="0" marL="7934" marR="0" rtl="0" algn="l">
              <a:lnSpc>
                <a:spcPct val="100000"/>
              </a:lnSpc>
              <a:spcBef>
                <a:spcPts val="0"/>
              </a:spcBef>
              <a:spcAft>
                <a:spcPts val="0"/>
              </a:spcAft>
              <a:buClr>
                <a:srgbClr val="000000"/>
              </a:buClr>
              <a:buSzPts val="1800"/>
              <a:buFont typeface="Arial"/>
              <a:buNone/>
            </a:pPr>
            <a:r>
              <a:rPr b="0" lang="en-US" sz="1800">
                <a:solidFill>
                  <a:schemeClr val="dk2"/>
                </a:solidFill>
              </a:rPr>
              <a:t>Transform APIs into growth engines. Tame API sprawl, scale securely, and innovate boldly.</a:t>
            </a:r>
            <a:endParaRPr b="0" sz="1800">
              <a:solidFill>
                <a:schemeClr val="dk2"/>
              </a:solidFill>
            </a:endParaRPr>
          </a:p>
        </p:txBody>
      </p:sp>
      <p:sp>
        <p:nvSpPr>
          <p:cNvPr id="359" name="Google Shape;359;p39"/>
          <p:cNvSpPr txBox="1"/>
          <p:nvPr/>
        </p:nvSpPr>
        <p:spPr>
          <a:xfrm>
            <a:off x="532725" y="1811125"/>
            <a:ext cx="5022000" cy="4073700"/>
          </a:xfrm>
          <a:prstGeom prst="rect">
            <a:avLst/>
          </a:prstGeom>
          <a:noFill/>
          <a:ln>
            <a:noFill/>
          </a:ln>
        </p:spPr>
        <p:txBody>
          <a:bodyPr anchorCtr="0" anchor="t" bIns="34275" lIns="0" spcFirstLastPara="1" rIns="68575" wrap="square" tIns="34275">
            <a:noAutofit/>
          </a:bodyPr>
          <a:lstStyle/>
          <a:p>
            <a:pPr indent="-215900" lvl="0" marL="457200" marR="0" rtl="0" algn="l">
              <a:lnSpc>
                <a:spcPct val="100000"/>
              </a:lnSpc>
              <a:spcBef>
                <a:spcPts val="600"/>
              </a:spcBef>
              <a:spcAft>
                <a:spcPts val="0"/>
              </a:spcAft>
              <a:buClr>
                <a:srgbClr val="02283B"/>
              </a:buClr>
              <a:buSzPts val="1500"/>
              <a:buFont typeface="Poppins"/>
              <a:buNone/>
            </a:pPr>
            <a:r>
              <a:t/>
            </a:r>
            <a:endParaRPr b="0" i="0" sz="1300" u="none" cap="none" strike="noStrike">
              <a:solidFill>
                <a:srgbClr val="02283B"/>
              </a:solidFill>
              <a:latin typeface="Poppins"/>
              <a:ea typeface="Poppins"/>
              <a:cs typeface="Poppins"/>
              <a:sym typeface="Poppins"/>
            </a:endParaRPr>
          </a:p>
          <a:p>
            <a:pPr indent="-215900" lvl="0" marL="457200" marR="0" rtl="0" algn="l">
              <a:lnSpc>
                <a:spcPct val="100000"/>
              </a:lnSpc>
              <a:spcBef>
                <a:spcPts val="0"/>
              </a:spcBef>
              <a:spcAft>
                <a:spcPts val="0"/>
              </a:spcAft>
              <a:buClr>
                <a:srgbClr val="02283B"/>
              </a:buClr>
              <a:buSzPts val="1500"/>
              <a:buFont typeface="Poppins"/>
              <a:buNone/>
            </a:pPr>
            <a:r>
              <a:t/>
            </a:r>
            <a:endParaRPr b="0" i="0" sz="1300" u="none" cap="none" strike="noStrike">
              <a:solidFill>
                <a:srgbClr val="02283B"/>
              </a:solidFill>
              <a:latin typeface="Poppins"/>
              <a:ea typeface="Poppins"/>
              <a:cs typeface="Poppins"/>
              <a:sym typeface="Poppins"/>
            </a:endParaRPr>
          </a:p>
          <a:p>
            <a:pPr indent="-215900" lvl="0" marL="457200" marR="0" rtl="0" algn="l">
              <a:lnSpc>
                <a:spcPct val="100000"/>
              </a:lnSpc>
              <a:spcBef>
                <a:spcPts val="0"/>
              </a:spcBef>
              <a:spcAft>
                <a:spcPts val="0"/>
              </a:spcAft>
              <a:buClr>
                <a:srgbClr val="02283B"/>
              </a:buClr>
              <a:buSzPts val="1500"/>
              <a:buFont typeface="Poppins"/>
              <a:buNone/>
            </a:pPr>
            <a:r>
              <a:t/>
            </a:r>
            <a:endParaRPr b="0" i="0" sz="1300" u="none" cap="none" strike="noStrike">
              <a:solidFill>
                <a:srgbClr val="02283B"/>
              </a:solidFill>
              <a:latin typeface="Poppins"/>
              <a:ea typeface="Poppins"/>
              <a:cs typeface="Poppins"/>
              <a:sym typeface="Poppins"/>
            </a:endParaRPr>
          </a:p>
          <a:p>
            <a:pPr indent="-215900" lvl="0" marL="457200" marR="0" rtl="0" algn="l">
              <a:lnSpc>
                <a:spcPct val="100000"/>
              </a:lnSpc>
              <a:spcBef>
                <a:spcPts val="0"/>
              </a:spcBef>
              <a:spcAft>
                <a:spcPts val="0"/>
              </a:spcAft>
              <a:buClr>
                <a:srgbClr val="02283B"/>
              </a:buClr>
              <a:buSzPts val="1500"/>
              <a:buFont typeface="Poppins"/>
              <a:buNone/>
            </a:pPr>
            <a:r>
              <a:t/>
            </a:r>
            <a:endParaRPr b="0" i="0" sz="1300" u="none" cap="none" strike="noStrike">
              <a:solidFill>
                <a:srgbClr val="02283B"/>
              </a:solidFill>
              <a:latin typeface="Poppins"/>
              <a:ea typeface="Poppins"/>
              <a:cs typeface="Poppins"/>
              <a:sym typeface="Poppins"/>
            </a:endParaRPr>
          </a:p>
        </p:txBody>
      </p:sp>
      <p:sp>
        <p:nvSpPr>
          <p:cNvPr id="360" name="Google Shape;360;p39"/>
          <p:cNvSpPr txBox="1"/>
          <p:nvPr>
            <p:ph idx="1" type="body"/>
          </p:nvPr>
        </p:nvSpPr>
        <p:spPr>
          <a:xfrm>
            <a:off x="282825" y="1690075"/>
            <a:ext cx="5813100" cy="880500"/>
          </a:xfrm>
          <a:prstGeom prst="rect">
            <a:avLst/>
          </a:prstGeom>
          <a:noFill/>
          <a:ln>
            <a:noFill/>
          </a:ln>
        </p:spPr>
        <p:txBody>
          <a:bodyPr anchorCtr="0" anchor="t" bIns="45700" lIns="0" spcFirstLastPara="1" rIns="91425" wrap="square" tIns="45700">
            <a:noAutofit/>
          </a:bodyPr>
          <a:lstStyle/>
          <a:p>
            <a:pPr indent="11112" lvl="0" marL="0" rtl="0" algn="l">
              <a:lnSpc>
                <a:spcPct val="100000"/>
              </a:lnSpc>
              <a:spcBef>
                <a:spcPts val="0"/>
              </a:spcBef>
              <a:spcAft>
                <a:spcPts val="0"/>
              </a:spcAft>
              <a:buClr>
                <a:srgbClr val="000000"/>
              </a:buClr>
              <a:buSzPts val="1800"/>
              <a:buNone/>
            </a:pPr>
            <a:r>
              <a:rPr lang="en-US" sz="1300"/>
              <a:t>Comprehensive API Management with robust security, traffic control, dynamic policy enforcement, all with flexible deployment options across Boomi, cloud, and third-party gateways. GenAI-driven features accelerate API management processes.</a:t>
            </a:r>
            <a:endParaRPr sz="1500"/>
          </a:p>
        </p:txBody>
      </p:sp>
      <p:sp>
        <p:nvSpPr>
          <p:cNvPr id="361" name="Google Shape;361;p39"/>
          <p:cNvSpPr txBox="1"/>
          <p:nvPr/>
        </p:nvSpPr>
        <p:spPr>
          <a:xfrm>
            <a:off x="282825" y="2661050"/>
            <a:ext cx="5813100" cy="3420600"/>
          </a:xfrm>
          <a:prstGeom prst="rect">
            <a:avLst/>
          </a:prstGeom>
          <a:noFill/>
          <a:ln>
            <a:noFill/>
          </a:ln>
        </p:spPr>
        <p:txBody>
          <a:bodyPr anchorCtr="0" anchor="t" bIns="45700" lIns="0" spcFirstLastPara="1" rIns="91425" wrap="square" tIns="45700">
            <a:noAutofit/>
          </a:bodyPr>
          <a:lstStyle/>
          <a:p>
            <a:pPr indent="11112" lvl="0" marL="0" marR="0" rtl="0" algn="l">
              <a:lnSpc>
                <a:spcPct val="100000"/>
              </a:lnSpc>
              <a:spcBef>
                <a:spcPts val="0"/>
              </a:spcBef>
              <a:spcAft>
                <a:spcPts val="0"/>
              </a:spcAft>
              <a:buClr>
                <a:srgbClr val="000000"/>
              </a:buClr>
              <a:buSzPts val="1800"/>
              <a:buFont typeface="Arial"/>
              <a:buNone/>
            </a:pPr>
            <a:r>
              <a:rPr b="1" lang="en-US" sz="1500">
                <a:solidFill>
                  <a:srgbClr val="A03291"/>
                </a:solidFill>
                <a:latin typeface="Poppins"/>
                <a:ea typeface="Poppins"/>
                <a:cs typeface="Poppins"/>
                <a:sym typeface="Poppins"/>
              </a:rPr>
              <a:t>Key Capabilities</a:t>
            </a:r>
            <a:endParaRPr b="0" i="0" sz="1500" u="none" cap="none" strike="noStrike">
              <a:solidFill>
                <a:srgbClr val="A03291"/>
              </a:solidFill>
              <a:latin typeface="Poppins"/>
              <a:ea typeface="Poppins"/>
              <a:cs typeface="Poppins"/>
              <a:sym typeface="Poppins"/>
            </a:endParaRPr>
          </a:p>
          <a:p>
            <a:pPr indent="-311150" lvl="0" marL="457200" marR="0" rtl="0" algn="l">
              <a:lnSpc>
                <a:spcPct val="100000"/>
              </a:lnSpc>
              <a:spcBef>
                <a:spcPts val="600"/>
              </a:spcBef>
              <a:spcAft>
                <a:spcPts val="0"/>
              </a:spcAft>
              <a:buClr>
                <a:srgbClr val="02283B"/>
              </a:buClr>
              <a:buSzPts val="1500"/>
              <a:buFont typeface="Poppins"/>
              <a:buChar char="●"/>
            </a:pPr>
            <a:r>
              <a:rPr b="1" lang="en-US" sz="1200">
                <a:solidFill>
                  <a:srgbClr val="02283B"/>
                </a:solidFill>
                <a:latin typeface="Poppins"/>
                <a:ea typeface="Poppins"/>
                <a:cs typeface="Poppins"/>
                <a:sym typeface="Poppins"/>
              </a:rPr>
              <a:t>AI-Powered Productivity</a:t>
            </a:r>
            <a:r>
              <a:rPr b="1" i="0" lang="en-US" sz="1200" u="none" cap="none" strike="noStrike">
                <a:solidFill>
                  <a:srgbClr val="02283B"/>
                </a:solidFill>
                <a:latin typeface="Poppins"/>
                <a:ea typeface="Poppins"/>
                <a:cs typeface="Poppins"/>
                <a:sym typeface="Poppins"/>
              </a:rPr>
              <a:t> </a:t>
            </a:r>
            <a:r>
              <a:rPr b="0" i="0" lang="en-US" sz="1200" u="none" cap="none" strike="noStrike">
                <a:solidFill>
                  <a:srgbClr val="02283B"/>
                </a:solidFill>
                <a:latin typeface="Poppins"/>
                <a:ea typeface="Poppins"/>
                <a:cs typeface="Poppins"/>
                <a:sym typeface="Poppins"/>
              </a:rPr>
              <a:t>– </a:t>
            </a:r>
            <a:r>
              <a:rPr lang="en-US" sz="1200">
                <a:solidFill>
                  <a:srgbClr val="02283B"/>
                </a:solidFill>
                <a:latin typeface="Poppins"/>
                <a:ea typeface="Poppins"/>
                <a:cs typeface="Poppins"/>
                <a:sym typeface="Poppins"/>
              </a:rPr>
              <a:t>Accelerate time-to-market and boost developer productivity with support from AI agents for APIM processes</a:t>
            </a:r>
            <a:endParaRPr sz="1200">
              <a:solidFill>
                <a:srgbClr val="02283B"/>
              </a:solidFill>
              <a:latin typeface="Poppins"/>
              <a:ea typeface="Poppins"/>
              <a:cs typeface="Poppins"/>
              <a:sym typeface="Poppins"/>
            </a:endParaRPr>
          </a:p>
          <a:p>
            <a:pPr indent="-323850" lvl="0" marL="457200" rtl="0" algn="l">
              <a:spcBef>
                <a:spcPts val="600"/>
              </a:spcBef>
              <a:spcAft>
                <a:spcPts val="0"/>
              </a:spcAft>
              <a:buClr>
                <a:schemeClr val="dk1"/>
              </a:buClr>
              <a:buSzPts val="1500"/>
              <a:buFont typeface="Poppins"/>
              <a:buChar char="●"/>
            </a:pPr>
            <a:r>
              <a:rPr b="1" lang="en-US" sz="1200">
                <a:solidFill>
                  <a:schemeClr val="dk1"/>
                </a:solidFill>
                <a:latin typeface="Poppins"/>
                <a:ea typeface="Poppins"/>
                <a:cs typeface="Poppins"/>
                <a:sym typeface="Poppins"/>
              </a:rPr>
              <a:t>Federated API Control </a:t>
            </a:r>
            <a:r>
              <a:rPr lang="en-US" sz="1200">
                <a:solidFill>
                  <a:schemeClr val="dk1"/>
                </a:solidFill>
                <a:latin typeface="Poppins"/>
                <a:ea typeface="Poppins"/>
                <a:cs typeface="Poppins"/>
                <a:sym typeface="Poppins"/>
              </a:rPr>
              <a:t>– Unify APIs across your landscape for centralized control, including increased adoption and reusability for a greater return on your asset investments</a:t>
            </a:r>
            <a:endParaRPr sz="1200">
              <a:solidFill>
                <a:schemeClr val="dk1"/>
              </a:solidFill>
              <a:latin typeface="Poppins"/>
              <a:ea typeface="Poppins"/>
              <a:cs typeface="Poppins"/>
              <a:sym typeface="Poppins"/>
            </a:endParaRPr>
          </a:p>
          <a:p>
            <a:pPr indent="-323850" lvl="0" marL="457200" rtl="0" algn="l">
              <a:spcBef>
                <a:spcPts val="600"/>
              </a:spcBef>
              <a:spcAft>
                <a:spcPts val="0"/>
              </a:spcAft>
              <a:buClr>
                <a:schemeClr val="dk1"/>
              </a:buClr>
              <a:buSzPts val="1500"/>
              <a:buFont typeface="Poppins"/>
              <a:buChar char="●"/>
            </a:pPr>
            <a:r>
              <a:rPr b="1" lang="en-US" sz="1200">
                <a:solidFill>
                  <a:schemeClr val="dk1"/>
                </a:solidFill>
                <a:latin typeface="Poppins"/>
                <a:ea typeface="Poppins"/>
                <a:cs typeface="Poppins"/>
                <a:sym typeface="Poppins"/>
              </a:rPr>
              <a:t>Governance and Security </a:t>
            </a:r>
            <a:r>
              <a:rPr lang="en-US" sz="1200">
                <a:solidFill>
                  <a:schemeClr val="dk1"/>
                </a:solidFill>
                <a:latin typeface="Poppins"/>
                <a:ea typeface="Poppins"/>
                <a:cs typeface="Poppins"/>
                <a:sym typeface="Poppins"/>
              </a:rPr>
              <a:t>– Transform data, applications, and AI into secure APIs to confidently drive innovation</a:t>
            </a:r>
            <a:endParaRPr sz="1200">
              <a:solidFill>
                <a:schemeClr val="dk1"/>
              </a:solidFill>
              <a:latin typeface="Poppins"/>
              <a:ea typeface="Poppins"/>
              <a:cs typeface="Poppins"/>
              <a:sym typeface="Poppins"/>
            </a:endParaRPr>
          </a:p>
          <a:p>
            <a:pPr indent="-311150" lvl="0" marL="457200" marR="0" rtl="0" algn="l">
              <a:lnSpc>
                <a:spcPct val="100000"/>
              </a:lnSpc>
              <a:spcBef>
                <a:spcPts val="600"/>
              </a:spcBef>
              <a:spcAft>
                <a:spcPts val="0"/>
              </a:spcAft>
              <a:buClr>
                <a:srgbClr val="02283B"/>
              </a:buClr>
              <a:buSzPts val="1500"/>
              <a:buFont typeface="Poppins"/>
              <a:buChar char="●"/>
            </a:pPr>
            <a:r>
              <a:rPr b="1" lang="en-US" sz="1200">
                <a:solidFill>
                  <a:srgbClr val="02283B"/>
                </a:solidFill>
                <a:latin typeface="Poppins"/>
                <a:ea typeface="Poppins"/>
                <a:cs typeface="Poppins"/>
                <a:sym typeface="Poppins"/>
              </a:rPr>
              <a:t>Flexibility and Scale </a:t>
            </a:r>
            <a:r>
              <a:rPr b="0" i="0" lang="en-US" sz="1200" u="none" cap="none" strike="noStrike">
                <a:solidFill>
                  <a:srgbClr val="02283B"/>
                </a:solidFill>
                <a:latin typeface="Poppins"/>
                <a:ea typeface="Poppins"/>
                <a:cs typeface="Poppins"/>
                <a:sym typeface="Poppins"/>
              </a:rPr>
              <a:t>– </a:t>
            </a:r>
            <a:r>
              <a:rPr lang="en-US" sz="1200">
                <a:solidFill>
                  <a:srgbClr val="02283B"/>
                </a:solidFill>
                <a:latin typeface="Poppins"/>
                <a:ea typeface="Poppins"/>
                <a:cs typeface="Poppins"/>
                <a:sym typeface="Poppins"/>
              </a:rPr>
              <a:t>Power mission-critical applications and AI workflows, deploy anywhere with zero overhead, focus on innovation not infrastructure</a:t>
            </a:r>
            <a:endParaRPr b="0" i="0" sz="1200" u="none" cap="none" strike="noStrike">
              <a:solidFill>
                <a:schemeClr val="dk1"/>
              </a:solidFill>
              <a:latin typeface="Poppins"/>
              <a:ea typeface="Poppins"/>
              <a:cs typeface="Poppins"/>
              <a:sym typeface="Poppins"/>
            </a:endParaRPr>
          </a:p>
          <a:p>
            <a:pPr indent="-311150" lvl="0" marL="457200" marR="0" rtl="0" algn="l">
              <a:lnSpc>
                <a:spcPct val="100000"/>
              </a:lnSpc>
              <a:spcBef>
                <a:spcPts val="600"/>
              </a:spcBef>
              <a:spcAft>
                <a:spcPts val="0"/>
              </a:spcAft>
              <a:buClr>
                <a:srgbClr val="02283B"/>
              </a:buClr>
              <a:buSzPts val="1500"/>
              <a:buFont typeface="Poppins"/>
              <a:buChar char="●"/>
            </a:pPr>
            <a:r>
              <a:rPr b="1" lang="en-US" sz="1200">
                <a:solidFill>
                  <a:srgbClr val="02283B"/>
                </a:solidFill>
                <a:latin typeface="Poppins"/>
                <a:ea typeface="Poppins"/>
                <a:cs typeface="Poppins"/>
                <a:sym typeface="Poppins"/>
              </a:rPr>
              <a:t>Unified Platform</a:t>
            </a:r>
            <a:r>
              <a:rPr b="1" i="0" lang="en-US" sz="1200" u="none" cap="none" strike="noStrike">
                <a:solidFill>
                  <a:srgbClr val="02283B"/>
                </a:solidFill>
                <a:latin typeface="Poppins"/>
                <a:ea typeface="Poppins"/>
                <a:cs typeface="Poppins"/>
                <a:sym typeface="Poppins"/>
              </a:rPr>
              <a:t> </a:t>
            </a:r>
            <a:r>
              <a:rPr b="0" i="0" lang="en-US" sz="1200" u="none" cap="none" strike="noStrike">
                <a:solidFill>
                  <a:srgbClr val="02283B"/>
                </a:solidFill>
                <a:latin typeface="Poppins"/>
                <a:ea typeface="Poppins"/>
                <a:cs typeface="Poppins"/>
                <a:sym typeface="Poppins"/>
              </a:rPr>
              <a:t>– </a:t>
            </a:r>
            <a:r>
              <a:rPr lang="en-US" sz="1200">
                <a:solidFill>
                  <a:srgbClr val="02283B"/>
                </a:solidFill>
                <a:latin typeface="Poppins"/>
                <a:ea typeface="Poppins"/>
                <a:cs typeface="Poppins"/>
                <a:sym typeface="Poppins"/>
              </a:rPr>
              <a:t>Combine powerful APIM with market-leading integration and automation, data management, and AI capabilities</a:t>
            </a:r>
            <a:endParaRPr b="0" i="0" sz="1200" u="none" cap="none" strike="noStrike">
              <a:solidFill>
                <a:schemeClr val="dk1"/>
              </a:solidFill>
              <a:latin typeface="Poppins"/>
              <a:ea typeface="Poppins"/>
              <a:cs typeface="Poppins"/>
              <a:sym typeface="Poppins"/>
            </a:endParaRPr>
          </a:p>
        </p:txBody>
      </p:sp>
      <p:sp>
        <p:nvSpPr>
          <p:cNvPr id="362" name="Google Shape;362;p39"/>
          <p:cNvSpPr txBox="1"/>
          <p:nvPr/>
        </p:nvSpPr>
        <p:spPr>
          <a:xfrm>
            <a:off x="11318324" y="6543924"/>
            <a:ext cx="531000" cy="9240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800"/>
              <a:buFont typeface="Arial"/>
              <a:buNone/>
            </a:pPr>
            <a:fld id="{00000000-1234-1234-1234-123412341234}" type="slidenum">
              <a:rPr b="0" i="0" lang="en-US" sz="800" u="none" cap="none" strike="noStrike">
                <a:solidFill>
                  <a:srgbClr val="7F7F7F"/>
                </a:solidFill>
                <a:latin typeface="Arial"/>
                <a:ea typeface="Arial"/>
                <a:cs typeface="Arial"/>
                <a:sym typeface="Arial"/>
              </a:rPr>
              <a:t>‹#›</a:t>
            </a:fld>
            <a:endParaRPr b="0" i="0" sz="800" u="none" cap="none" strike="noStrike">
              <a:solidFill>
                <a:srgbClr val="7F7F7F"/>
              </a:solidFill>
              <a:latin typeface="Arial"/>
              <a:ea typeface="Arial"/>
              <a:cs typeface="Arial"/>
              <a:sym typeface="Arial"/>
            </a:endParaRPr>
          </a:p>
        </p:txBody>
      </p:sp>
      <p:pic>
        <p:nvPicPr>
          <p:cNvPr id="363" name="Google Shape;363;p39"/>
          <p:cNvPicPr preferRelativeResize="0"/>
          <p:nvPr/>
        </p:nvPicPr>
        <p:blipFill rotWithShape="1">
          <a:blip r:embed="rId3">
            <a:alphaModFix/>
          </a:blip>
          <a:srcRect b="0" l="16319" r="16326" t="0"/>
          <a:stretch/>
        </p:blipFill>
        <p:spPr>
          <a:xfrm>
            <a:off x="6156250" y="2077525"/>
            <a:ext cx="5813100" cy="3413449"/>
          </a:xfrm>
          <a:prstGeom prst="rect">
            <a:avLst/>
          </a:prstGeom>
          <a:noFill/>
          <a:ln>
            <a:noFill/>
          </a:ln>
        </p:spPr>
      </p:pic>
      <p:sp>
        <p:nvSpPr>
          <p:cNvPr id="364" name="Google Shape;364;p39"/>
          <p:cNvSpPr/>
          <p:nvPr/>
        </p:nvSpPr>
        <p:spPr>
          <a:xfrm>
            <a:off x="6156251" y="134849"/>
            <a:ext cx="1640100" cy="308700"/>
          </a:xfrm>
          <a:prstGeom prst="roundRect">
            <a:avLst>
              <a:gd fmla="val 50000" name="adj"/>
            </a:avLst>
          </a:prstGeom>
          <a:noFill/>
          <a:ln cap="flat" cmpd="sng" w="12700">
            <a:solidFill>
              <a:schemeClr val="accent6"/>
            </a:solidFill>
            <a:prstDash val="solid"/>
            <a:round/>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1" lang="en-US" sz="800">
                <a:solidFill>
                  <a:schemeClr val="accent6"/>
                </a:solidFill>
                <a:latin typeface="Poppins SemiBold"/>
                <a:ea typeface="Poppins SemiBold"/>
                <a:cs typeface="Poppins SemiBold"/>
                <a:sym typeface="Poppins SemiBold"/>
              </a:rPr>
              <a:t>Integration &amp; Automation</a:t>
            </a:r>
            <a:endParaRPr b="1" sz="800">
              <a:solidFill>
                <a:schemeClr val="accent6"/>
              </a:solidFill>
              <a:latin typeface="Poppins SemiBold"/>
              <a:ea typeface="Poppins SemiBold"/>
              <a:cs typeface="Poppins SemiBold"/>
              <a:sym typeface="Poppins SemiBold"/>
            </a:endParaRPr>
          </a:p>
        </p:txBody>
      </p:sp>
      <p:sp>
        <p:nvSpPr>
          <p:cNvPr id="365" name="Google Shape;365;p39"/>
          <p:cNvSpPr/>
          <p:nvPr/>
        </p:nvSpPr>
        <p:spPr>
          <a:xfrm>
            <a:off x="7990113" y="134849"/>
            <a:ext cx="1217400" cy="308700"/>
          </a:xfrm>
          <a:prstGeom prst="roundRect">
            <a:avLst>
              <a:gd fmla="val 50000" name="adj"/>
            </a:avLst>
          </a:prstGeom>
          <a:gradFill>
            <a:gsLst>
              <a:gs pos="0">
                <a:schemeClr val="accent2"/>
              </a:gs>
              <a:gs pos="24000">
                <a:schemeClr val="accent2"/>
              </a:gs>
              <a:gs pos="100000">
                <a:schemeClr val="accent1"/>
              </a:gs>
            </a:gsLst>
            <a:lin ang="18599929" scaled="0"/>
          </a:gra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1" lang="en-US" sz="800">
                <a:solidFill>
                  <a:schemeClr val="lt1"/>
                </a:solidFill>
                <a:latin typeface="Poppins SemiBold"/>
                <a:ea typeface="Poppins SemiBold"/>
                <a:cs typeface="Poppins SemiBold"/>
                <a:sym typeface="Poppins SemiBold"/>
              </a:rPr>
              <a:t>API</a:t>
            </a:r>
            <a:r>
              <a:rPr b="1" i="0" lang="en-US" sz="800" u="none" cap="none" strike="noStrike">
                <a:solidFill>
                  <a:schemeClr val="accent6"/>
                </a:solidFill>
                <a:latin typeface="Poppins SemiBold"/>
                <a:ea typeface="Poppins SemiBold"/>
                <a:cs typeface="Poppins SemiBold"/>
                <a:sym typeface="Poppins SemiBold"/>
              </a:rPr>
              <a:t> </a:t>
            </a:r>
            <a:r>
              <a:rPr b="1" lang="en-US" sz="800">
                <a:solidFill>
                  <a:schemeClr val="lt1"/>
                </a:solidFill>
                <a:latin typeface="Poppins SemiBold"/>
                <a:ea typeface="Poppins SemiBold"/>
                <a:cs typeface="Poppins SemiBold"/>
                <a:sym typeface="Poppins SemiBold"/>
              </a:rPr>
              <a:t>Management</a:t>
            </a:r>
            <a:endParaRPr/>
          </a:p>
        </p:txBody>
      </p:sp>
      <p:sp>
        <p:nvSpPr>
          <p:cNvPr id="366" name="Google Shape;366;p39"/>
          <p:cNvSpPr/>
          <p:nvPr/>
        </p:nvSpPr>
        <p:spPr>
          <a:xfrm>
            <a:off x="9401080" y="134849"/>
            <a:ext cx="1217400" cy="308700"/>
          </a:xfrm>
          <a:prstGeom prst="roundRect">
            <a:avLst>
              <a:gd fmla="val 50000" name="adj"/>
            </a:avLst>
          </a:prstGeom>
          <a:noFill/>
          <a:ln cap="flat" cmpd="sng" w="12700">
            <a:solidFill>
              <a:schemeClr val="accent6"/>
            </a:solidFill>
            <a:prstDash val="solid"/>
            <a:round/>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1" lang="en-US" sz="800">
                <a:solidFill>
                  <a:schemeClr val="accent6"/>
                </a:solidFill>
                <a:latin typeface="Poppins SemiBold"/>
                <a:ea typeface="Poppins SemiBold"/>
                <a:cs typeface="Poppins SemiBold"/>
                <a:sym typeface="Poppins SemiBold"/>
              </a:rPr>
              <a:t>Data Management</a:t>
            </a:r>
            <a:endParaRPr b="1" sz="800">
              <a:solidFill>
                <a:schemeClr val="accent6"/>
              </a:solidFill>
              <a:latin typeface="Poppins SemiBold"/>
              <a:ea typeface="Poppins SemiBold"/>
              <a:cs typeface="Poppins SemiBold"/>
              <a:sym typeface="Poppins SemiBold"/>
            </a:endParaRPr>
          </a:p>
        </p:txBody>
      </p:sp>
      <p:sp>
        <p:nvSpPr>
          <p:cNvPr id="367" name="Google Shape;367;p39"/>
          <p:cNvSpPr/>
          <p:nvPr/>
        </p:nvSpPr>
        <p:spPr>
          <a:xfrm>
            <a:off x="10812047" y="134849"/>
            <a:ext cx="1217400" cy="308700"/>
          </a:xfrm>
          <a:prstGeom prst="roundRect">
            <a:avLst>
              <a:gd fmla="val 50000" name="adj"/>
            </a:avLst>
          </a:prstGeom>
          <a:noFill/>
          <a:ln cap="flat" cmpd="sng" w="12700">
            <a:solidFill>
              <a:schemeClr val="accent6"/>
            </a:solidFill>
            <a:prstDash val="solid"/>
            <a:round/>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1" i="0" lang="en-US" sz="800" u="none" cap="none" strike="noStrike">
                <a:solidFill>
                  <a:schemeClr val="accent6"/>
                </a:solidFill>
                <a:latin typeface="Poppins SemiBold"/>
                <a:ea typeface="Poppins SemiBold"/>
                <a:cs typeface="Poppins SemiBold"/>
                <a:sym typeface="Poppins SemiBold"/>
              </a:rPr>
              <a:t>AI Management</a:t>
            </a:r>
            <a:endParaRPr/>
          </a:p>
        </p:txBody>
      </p:sp>
      <p:sp>
        <p:nvSpPr>
          <p:cNvPr id="368" name="Google Shape;368;p39"/>
          <p:cNvSpPr txBox="1"/>
          <p:nvPr/>
        </p:nvSpPr>
        <p:spPr>
          <a:xfrm>
            <a:off x="2636250" y="6310375"/>
            <a:ext cx="6919500" cy="3387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lang="en-US" sz="1600">
                <a:solidFill>
                  <a:srgbClr val="A03291"/>
                </a:solidFill>
                <a:latin typeface="Poppins"/>
                <a:ea typeface="Poppins"/>
                <a:cs typeface="Poppins"/>
                <a:sym typeface="Poppins"/>
              </a:rPr>
              <a:t>Conquer API Chaos and Unleash Business Potential</a:t>
            </a:r>
            <a:endParaRPr b="0" i="0" sz="16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 name="Shape 373"/>
        <p:cNvGrpSpPr/>
        <p:nvPr/>
      </p:nvGrpSpPr>
      <p:grpSpPr>
        <a:xfrm>
          <a:off x="0" y="0"/>
          <a:ext cx="0" cy="0"/>
          <a:chOff x="0" y="0"/>
          <a:chExt cx="0" cy="0"/>
        </a:xfrm>
      </p:grpSpPr>
      <p:sp>
        <p:nvSpPr>
          <p:cNvPr id="374" name="Google Shape;374;p40"/>
          <p:cNvSpPr/>
          <p:nvPr/>
        </p:nvSpPr>
        <p:spPr>
          <a:xfrm>
            <a:off x="130025" y="1811125"/>
            <a:ext cx="6480600" cy="4422900"/>
          </a:xfrm>
          <a:prstGeom prst="roundRect">
            <a:avLst>
              <a:gd fmla="val 5553" name="adj"/>
            </a:avLst>
          </a:prstGeom>
          <a:solidFill>
            <a:srgbClr val="FFFFFF"/>
          </a:solidFill>
          <a:ln>
            <a:noFill/>
          </a:ln>
          <a:effectLst>
            <a:outerShdw blurRad="179201" rotWithShape="0" algn="ctr" dist="50800">
              <a:srgbClr val="000000">
                <a:alpha val="20000"/>
              </a:srgbClr>
            </a:outerShdw>
          </a:effectLst>
        </p:spPr>
        <p:txBody>
          <a:bodyPr anchorCtr="0" anchor="ctr" bIns="60925" lIns="121900" spcFirstLastPara="1" rIns="121900" wrap="square" tIns="60925">
            <a:noAutofit/>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FFFFFF"/>
              </a:solidFill>
              <a:latin typeface="Arial"/>
              <a:ea typeface="Arial"/>
              <a:cs typeface="Arial"/>
              <a:sym typeface="Arial"/>
            </a:endParaRPr>
          </a:p>
        </p:txBody>
      </p:sp>
      <p:sp>
        <p:nvSpPr>
          <p:cNvPr id="375" name="Google Shape;375;p40"/>
          <p:cNvSpPr txBox="1"/>
          <p:nvPr>
            <p:ph type="title"/>
          </p:nvPr>
        </p:nvSpPr>
        <p:spPr>
          <a:xfrm>
            <a:off x="685800" y="608775"/>
            <a:ext cx="11580900" cy="951600"/>
          </a:xfrm>
          <a:prstGeom prst="rect">
            <a:avLst/>
          </a:prstGeom>
          <a:noFill/>
          <a:ln>
            <a:noFill/>
          </a:ln>
        </p:spPr>
        <p:txBody>
          <a:bodyPr anchorCtr="0" anchor="ctr" bIns="45700" lIns="0" spcFirstLastPara="1" rIns="91425" wrap="square" tIns="45700">
            <a:noAutofit/>
          </a:bodyPr>
          <a:lstStyle/>
          <a:p>
            <a:pPr indent="0" lvl="0" marL="0" rtl="0" algn="l">
              <a:lnSpc>
                <a:spcPct val="90000"/>
              </a:lnSpc>
              <a:spcBef>
                <a:spcPts val="0"/>
              </a:spcBef>
              <a:spcAft>
                <a:spcPts val="0"/>
              </a:spcAft>
              <a:buSzPts val="1900"/>
              <a:buNone/>
            </a:pPr>
            <a:r>
              <a:rPr lang="en-US"/>
              <a:t>Boomi Data Management</a:t>
            </a:r>
            <a:endParaRPr/>
          </a:p>
          <a:p>
            <a:pPr indent="0" lvl="0" marL="7934" marR="0" rtl="0" algn="l">
              <a:lnSpc>
                <a:spcPct val="100000"/>
              </a:lnSpc>
              <a:spcBef>
                <a:spcPts val="0"/>
              </a:spcBef>
              <a:spcAft>
                <a:spcPts val="0"/>
              </a:spcAft>
              <a:buClr>
                <a:srgbClr val="000000"/>
              </a:buClr>
              <a:buSzPts val="1800"/>
              <a:buFont typeface="Arial"/>
              <a:buNone/>
            </a:pPr>
            <a:r>
              <a:rPr b="0" lang="en-US" sz="1800">
                <a:solidFill>
                  <a:schemeClr val="dk2"/>
                </a:solidFill>
              </a:rPr>
              <a:t>Integrate and govern all of your data at scale. Deliver trusted data for analytics and AI </a:t>
            </a:r>
            <a:endParaRPr b="0" sz="1800">
              <a:solidFill>
                <a:schemeClr val="dk2"/>
              </a:solidFill>
            </a:endParaRPr>
          </a:p>
        </p:txBody>
      </p:sp>
      <p:sp>
        <p:nvSpPr>
          <p:cNvPr id="376" name="Google Shape;376;p40"/>
          <p:cNvSpPr txBox="1"/>
          <p:nvPr/>
        </p:nvSpPr>
        <p:spPr>
          <a:xfrm>
            <a:off x="532725" y="1811125"/>
            <a:ext cx="5022000" cy="4073700"/>
          </a:xfrm>
          <a:prstGeom prst="rect">
            <a:avLst/>
          </a:prstGeom>
          <a:noFill/>
          <a:ln>
            <a:noFill/>
          </a:ln>
        </p:spPr>
        <p:txBody>
          <a:bodyPr anchorCtr="0" anchor="t" bIns="34275" lIns="0" spcFirstLastPara="1" rIns="68575" wrap="square" tIns="34275">
            <a:noAutofit/>
          </a:bodyPr>
          <a:lstStyle/>
          <a:p>
            <a:pPr indent="-215900" lvl="0" marL="457200" marR="0" rtl="0" algn="l">
              <a:lnSpc>
                <a:spcPct val="100000"/>
              </a:lnSpc>
              <a:spcBef>
                <a:spcPts val="600"/>
              </a:spcBef>
              <a:spcAft>
                <a:spcPts val="0"/>
              </a:spcAft>
              <a:buClr>
                <a:srgbClr val="02283B"/>
              </a:buClr>
              <a:buSzPts val="1500"/>
              <a:buFont typeface="Poppins"/>
              <a:buNone/>
            </a:pPr>
            <a:r>
              <a:t/>
            </a:r>
            <a:endParaRPr b="0" i="0" sz="1300" u="none" cap="none" strike="noStrike">
              <a:solidFill>
                <a:srgbClr val="02283B"/>
              </a:solidFill>
              <a:latin typeface="Poppins"/>
              <a:ea typeface="Poppins"/>
              <a:cs typeface="Poppins"/>
              <a:sym typeface="Poppins"/>
            </a:endParaRPr>
          </a:p>
          <a:p>
            <a:pPr indent="-215900" lvl="0" marL="457200" marR="0" rtl="0" algn="l">
              <a:lnSpc>
                <a:spcPct val="100000"/>
              </a:lnSpc>
              <a:spcBef>
                <a:spcPts val="0"/>
              </a:spcBef>
              <a:spcAft>
                <a:spcPts val="0"/>
              </a:spcAft>
              <a:buClr>
                <a:srgbClr val="02283B"/>
              </a:buClr>
              <a:buSzPts val="1500"/>
              <a:buFont typeface="Poppins"/>
              <a:buNone/>
            </a:pPr>
            <a:r>
              <a:t/>
            </a:r>
            <a:endParaRPr b="0" i="0" sz="1300" u="none" cap="none" strike="noStrike">
              <a:solidFill>
                <a:srgbClr val="02283B"/>
              </a:solidFill>
              <a:latin typeface="Poppins"/>
              <a:ea typeface="Poppins"/>
              <a:cs typeface="Poppins"/>
              <a:sym typeface="Poppins"/>
            </a:endParaRPr>
          </a:p>
          <a:p>
            <a:pPr indent="-215900" lvl="0" marL="457200" marR="0" rtl="0" algn="l">
              <a:lnSpc>
                <a:spcPct val="100000"/>
              </a:lnSpc>
              <a:spcBef>
                <a:spcPts val="0"/>
              </a:spcBef>
              <a:spcAft>
                <a:spcPts val="0"/>
              </a:spcAft>
              <a:buClr>
                <a:srgbClr val="02283B"/>
              </a:buClr>
              <a:buSzPts val="1500"/>
              <a:buFont typeface="Poppins"/>
              <a:buNone/>
            </a:pPr>
            <a:r>
              <a:t/>
            </a:r>
            <a:endParaRPr b="0" i="0" sz="1300" u="none" cap="none" strike="noStrike">
              <a:solidFill>
                <a:srgbClr val="02283B"/>
              </a:solidFill>
              <a:latin typeface="Poppins"/>
              <a:ea typeface="Poppins"/>
              <a:cs typeface="Poppins"/>
              <a:sym typeface="Poppins"/>
            </a:endParaRPr>
          </a:p>
          <a:p>
            <a:pPr indent="-215900" lvl="0" marL="457200" marR="0" rtl="0" algn="l">
              <a:lnSpc>
                <a:spcPct val="100000"/>
              </a:lnSpc>
              <a:spcBef>
                <a:spcPts val="0"/>
              </a:spcBef>
              <a:spcAft>
                <a:spcPts val="0"/>
              </a:spcAft>
              <a:buClr>
                <a:srgbClr val="02283B"/>
              </a:buClr>
              <a:buSzPts val="1500"/>
              <a:buFont typeface="Poppins"/>
              <a:buNone/>
            </a:pPr>
            <a:r>
              <a:t/>
            </a:r>
            <a:endParaRPr b="0" i="0" sz="1300" u="none" cap="none" strike="noStrike">
              <a:solidFill>
                <a:srgbClr val="02283B"/>
              </a:solidFill>
              <a:latin typeface="Poppins"/>
              <a:ea typeface="Poppins"/>
              <a:cs typeface="Poppins"/>
              <a:sym typeface="Poppins"/>
            </a:endParaRPr>
          </a:p>
        </p:txBody>
      </p:sp>
      <p:sp>
        <p:nvSpPr>
          <p:cNvPr id="377" name="Google Shape;377;p40"/>
          <p:cNvSpPr txBox="1"/>
          <p:nvPr>
            <p:ph idx="1" type="body"/>
          </p:nvPr>
        </p:nvSpPr>
        <p:spPr>
          <a:xfrm>
            <a:off x="282875" y="1811125"/>
            <a:ext cx="6006600" cy="880500"/>
          </a:xfrm>
          <a:prstGeom prst="rect">
            <a:avLst/>
          </a:prstGeom>
          <a:noFill/>
          <a:ln>
            <a:noFill/>
          </a:ln>
        </p:spPr>
        <p:txBody>
          <a:bodyPr anchorCtr="0" anchor="t" bIns="45700" lIns="0" spcFirstLastPara="1" rIns="91425" wrap="square" tIns="45700">
            <a:noAutofit/>
          </a:bodyPr>
          <a:lstStyle/>
          <a:p>
            <a:pPr indent="11112" lvl="0" marL="0" rtl="0" algn="l">
              <a:lnSpc>
                <a:spcPct val="100000"/>
              </a:lnSpc>
              <a:spcBef>
                <a:spcPts val="0"/>
              </a:spcBef>
              <a:spcAft>
                <a:spcPts val="0"/>
              </a:spcAft>
              <a:buClr>
                <a:srgbClr val="000000"/>
              </a:buClr>
              <a:buSzPts val="1800"/>
              <a:buNone/>
            </a:pPr>
            <a:r>
              <a:rPr lang="en-US" sz="1600"/>
              <a:t>Centralize and manage the organization critical business data across multiple systems. Leverage the cloud elasticity and no-code to deliver it with ease and speed.</a:t>
            </a:r>
            <a:endParaRPr/>
          </a:p>
        </p:txBody>
      </p:sp>
      <p:sp>
        <p:nvSpPr>
          <p:cNvPr id="378" name="Google Shape;378;p40"/>
          <p:cNvSpPr txBox="1"/>
          <p:nvPr/>
        </p:nvSpPr>
        <p:spPr>
          <a:xfrm>
            <a:off x="282825" y="2661050"/>
            <a:ext cx="5813100" cy="3573000"/>
          </a:xfrm>
          <a:prstGeom prst="rect">
            <a:avLst/>
          </a:prstGeom>
          <a:noFill/>
          <a:ln>
            <a:noFill/>
          </a:ln>
        </p:spPr>
        <p:txBody>
          <a:bodyPr anchorCtr="0" anchor="t" bIns="45700" lIns="0" spcFirstLastPara="1" rIns="91425" wrap="square" tIns="45700">
            <a:noAutofit/>
          </a:bodyPr>
          <a:lstStyle/>
          <a:p>
            <a:pPr indent="11112" lvl="0" marL="0" marR="0" rtl="0" algn="l">
              <a:lnSpc>
                <a:spcPct val="100000"/>
              </a:lnSpc>
              <a:spcBef>
                <a:spcPts val="0"/>
              </a:spcBef>
              <a:spcAft>
                <a:spcPts val="0"/>
              </a:spcAft>
              <a:buClr>
                <a:srgbClr val="000000"/>
              </a:buClr>
              <a:buSzPts val="1800"/>
              <a:buFont typeface="Arial"/>
              <a:buNone/>
            </a:pPr>
            <a:r>
              <a:rPr b="1" lang="en-US" sz="1500">
                <a:solidFill>
                  <a:srgbClr val="A03291"/>
                </a:solidFill>
                <a:latin typeface="Poppins"/>
                <a:ea typeface="Poppins"/>
                <a:cs typeface="Poppins"/>
                <a:sym typeface="Poppins"/>
              </a:rPr>
              <a:t>Key Capabilities</a:t>
            </a:r>
            <a:endParaRPr b="0" i="0" sz="1500" u="none" cap="none" strike="noStrike">
              <a:solidFill>
                <a:srgbClr val="A03291"/>
              </a:solidFill>
              <a:latin typeface="Poppins"/>
              <a:ea typeface="Poppins"/>
              <a:cs typeface="Poppins"/>
              <a:sym typeface="Poppins"/>
            </a:endParaRPr>
          </a:p>
          <a:p>
            <a:pPr indent="-323850" lvl="0" marL="457200" rtl="0" algn="l">
              <a:spcBef>
                <a:spcPts val="600"/>
              </a:spcBef>
              <a:spcAft>
                <a:spcPts val="0"/>
              </a:spcAft>
              <a:buClr>
                <a:srgbClr val="02283B"/>
              </a:buClr>
              <a:buSzPts val="1500"/>
              <a:buFont typeface="Poppins"/>
              <a:buChar char="●"/>
            </a:pPr>
            <a:r>
              <a:rPr b="1" lang="en-US" sz="1200">
                <a:solidFill>
                  <a:srgbClr val="02283B"/>
                </a:solidFill>
                <a:latin typeface="Poppins"/>
                <a:ea typeface="Poppins"/>
                <a:cs typeface="Poppins"/>
                <a:sym typeface="Poppins"/>
              </a:rPr>
              <a:t>A modern data integration platform - </a:t>
            </a:r>
            <a:r>
              <a:rPr lang="en-US" sz="1200">
                <a:solidFill>
                  <a:srgbClr val="02283B"/>
                </a:solidFill>
                <a:latin typeface="Poppins"/>
                <a:ea typeface="Poppins"/>
                <a:cs typeface="Poppins"/>
                <a:sym typeface="Poppins"/>
              </a:rPr>
              <a:t>Make complex data integration simple and easily scale data delivery for analytics and AI.</a:t>
            </a:r>
            <a:endParaRPr sz="1200">
              <a:solidFill>
                <a:srgbClr val="02283B"/>
              </a:solidFill>
              <a:latin typeface="Poppins"/>
              <a:ea typeface="Poppins"/>
              <a:cs typeface="Poppins"/>
              <a:sym typeface="Poppins"/>
            </a:endParaRPr>
          </a:p>
          <a:p>
            <a:pPr indent="-323850" lvl="0" marL="457200" rtl="0" algn="l">
              <a:spcBef>
                <a:spcPts val="600"/>
              </a:spcBef>
              <a:spcAft>
                <a:spcPts val="0"/>
              </a:spcAft>
              <a:buClr>
                <a:srgbClr val="02283B"/>
              </a:buClr>
              <a:buSzPts val="1500"/>
              <a:buFont typeface="Poppins"/>
              <a:buChar char="●"/>
            </a:pPr>
            <a:r>
              <a:rPr b="1" lang="en-US" sz="1200">
                <a:solidFill>
                  <a:srgbClr val="02283B"/>
                </a:solidFill>
                <a:latin typeface="Poppins"/>
                <a:ea typeface="Poppins"/>
                <a:cs typeface="Poppins"/>
                <a:sym typeface="Poppins"/>
              </a:rPr>
              <a:t>Accelerate data prep</a:t>
            </a:r>
            <a:r>
              <a:rPr lang="en-US" sz="1200">
                <a:solidFill>
                  <a:schemeClr val="dk1"/>
                </a:solidFill>
                <a:latin typeface="Poppins"/>
                <a:ea typeface="Poppins"/>
                <a:cs typeface="Poppins"/>
                <a:sym typeface="Poppins"/>
              </a:rPr>
              <a:t> - </a:t>
            </a:r>
            <a:r>
              <a:rPr lang="en-US" sz="1200">
                <a:solidFill>
                  <a:srgbClr val="02283B"/>
                </a:solidFill>
                <a:latin typeface="Poppins"/>
                <a:ea typeface="Poppins"/>
                <a:cs typeface="Poppins"/>
                <a:sym typeface="Poppins"/>
              </a:rPr>
              <a:t>Shorten time-to-insight using workflow templates with data models and orchestration logic built in.</a:t>
            </a:r>
            <a:r>
              <a:rPr b="1" lang="en-US" sz="1600">
                <a:solidFill>
                  <a:srgbClr val="6234F7"/>
                </a:solidFill>
                <a:latin typeface="Montserrat"/>
                <a:ea typeface="Montserrat"/>
                <a:cs typeface="Montserrat"/>
                <a:sym typeface="Montserrat"/>
              </a:rPr>
              <a:t> </a:t>
            </a:r>
            <a:endParaRPr b="1" sz="1200">
              <a:solidFill>
                <a:srgbClr val="02283B"/>
              </a:solidFill>
              <a:latin typeface="Poppins"/>
              <a:ea typeface="Poppins"/>
              <a:cs typeface="Poppins"/>
              <a:sym typeface="Poppins"/>
            </a:endParaRPr>
          </a:p>
          <a:p>
            <a:pPr indent="-323850" lvl="0" marL="457200" rtl="0" algn="l">
              <a:spcBef>
                <a:spcPts val="600"/>
              </a:spcBef>
              <a:spcAft>
                <a:spcPts val="0"/>
              </a:spcAft>
              <a:buClr>
                <a:srgbClr val="02283B"/>
              </a:buClr>
              <a:buSzPts val="1500"/>
              <a:buFont typeface="Poppins"/>
              <a:buChar char="●"/>
            </a:pPr>
            <a:r>
              <a:rPr b="1" lang="en-US" sz="1200">
                <a:solidFill>
                  <a:srgbClr val="02283B"/>
                </a:solidFill>
                <a:latin typeface="Poppins"/>
                <a:ea typeface="Poppins"/>
                <a:cs typeface="Poppins"/>
                <a:sym typeface="Poppins"/>
              </a:rPr>
              <a:t>Trusted data to drive decisions- </a:t>
            </a:r>
            <a:r>
              <a:rPr lang="en-US" sz="1200">
                <a:solidFill>
                  <a:srgbClr val="02283B"/>
                </a:solidFill>
                <a:latin typeface="Poppins"/>
                <a:ea typeface="Poppins"/>
                <a:cs typeface="Poppins"/>
                <a:sym typeface="Poppins"/>
              </a:rPr>
              <a:t>Single source for trusted high quality, enterprise ready data to support informed business decisions.</a:t>
            </a:r>
            <a:endParaRPr b="1" sz="1200">
              <a:solidFill>
                <a:srgbClr val="02283B"/>
              </a:solidFill>
              <a:latin typeface="Poppins"/>
              <a:ea typeface="Poppins"/>
              <a:cs typeface="Poppins"/>
              <a:sym typeface="Poppins"/>
            </a:endParaRPr>
          </a:p>
          <a:p>
            <a:pPr indent="-323850" lvl="0" marL="457200" rtl="0" algn="l">
              <a:spcBef>
                <a:spcPts val="600"/>
              </a:spcBef>
              <a:spcAft>
                <a:spcPts val="0"/>
              </a:spcAft>
              <a:buClr>
                <a:srgbClr val="02283B"/>
              </a:buClr>
              <a:buSzPts val="1500"/>
              <a:buFont typeface="Poppins"/>
              <a:buChar char="●"/>
            </a:pPr>
            <a:r>
              <a:rPr b="1" lang="en-US" sz="1200">
                <a:solidFill>
                  <a:srgbClr val="02283B"/>
                </a:solidFill>
                <a:latin typeface="Poppins"/>
                <a:ea typeface="Poppins"/>
                <a:cs typeface="Poppins"/>
                <a:sym typeface="Poppins"/>
              </a:rPr>
              <a:t>Secure sensitive data</a:t>
            </a:r>
            <a:r>
              <a:rPr b="1" i="0" lang="en-US" sz="1200" u="none" cap="none" strike="noStrike">
                <a:solidFill>
                  <a:srgbClr val="02283B"/>
                </a:solidFill>
                <a:latin typeface="Poppins"/>
                <a:ea typeface="Poppins"/>
                <a:cs typeface="Poppins"/>
                <a:sym typeface="Poppins"/>
              </a:rPr>
              <a:t> </a:t>
            </a:r>
            <a:r>
              <a:rPr b="0" i="0" lang="en-US" sz="1200" u="none" cap="none" strike="noStrike">
                <a:solidFill>
                  <a:srgbClr val="02283B"/>
                </a:solidFill>
                <a:latin typeface="Poppins"/>
                <a:ea typeface="Poppins"/>
                <a:cs typeface="Poppins"/>
                <a:sym typeface="Poppins"/>
              </a:rPr>
              <a:t>– </a:t>
            </a:r>
            <a:r>
              <a:rPr lang="en-US" sz="1200">
                <a:solidFill>
                  <a:srgbClr val="02283B"/>
                </a:solidFill>
                <a:latin typeface="Poppins"/>
                <a:ea typeface="Poppins"/>
                <a:cs typeface="Poppins"/>
                <a:sym typeface="Poppins"/>
              </a:rPr>
              <a:t>Encrypt and protect sensitive data residing inside DataHub.</a:t>
            </a:r>
            <a:endParaRPr b="0" i="0" sz="1200" u="none" cap="none" strike="noStrike">
              <a:solidFill>
                <a:schemeClr val="dk1"/>
              </a:solidFill>
              <a:latin typeface="Poppins"/>
              <a:ea typeface="Poppins"/>
              <a:cs typeface="Poppins"/>
              <a:sym typeface="Poppins"/>
            </a:endParaRPr>
          </a:p>
          <a:p>
            <a:pPr indent="-311150" lvl="0" marL="457200" marR="0" rtl="0" algn="l">
              <a:lnSpc>
                <a:spcPct val="100000"/>
              </a:lnSpc>
              <a:spcBef>
                <a:spcPts val="600"/>
              </a:spcBef>
              <a:spcAft>
                <a:spcPts val="0"/>
              </a:spcAft>
              <a:buClr>
                <a:srgbClr val="02283B"/>
              </a:buClr>
              <a:buSzPts val="1500"/>
              <a:buFont typeface="Poppins"/>
              <a:buChar char="●"/>
            </a:pPr>
            <a:r>
              <a:rPr b="1" lang="en-US" sz="1200">
                <a:solidFill>
                  <a:srgbClr val="02283B"/>
                </a:solidFill>
                <a:latin typeface="Poppins"/>
                <a:ea typeface="Poppins"/>
                <a:cs typeface="Poppins"/>
                <a:sym typeface="Poppins"/>
              </a:rPr>
              <a:t>Get data AI-ready</a:t>
            </a:r>
            <a:r>
              <a:rPr b="1" i="0" lang="en-US" sz="1200" u="none" cap="none" strike="noStrike">
                <a:solidFill>
                  <a:srgbClr val="02283B"/>
                </a:solidFill>
                <a:latin typeface="Poppins"/>
                <a:ea typeface="Poppins"/>
                <a:cs typeface="Poppins"/>
                <a:sym typeface="Poppins"/>
              </a:rPr>
              <a:t> </a:t>
            </a:r>
            <a:r>
              <a:rPr b="0" i="0" lang="en-US" sz="1200" u="none" cap="none" strike="noStrike">
                <a:solidFill>
                  <a:srgbClr val="02283B"/>
                </a:solidFill>
                <a:latin typeface="Poppins"/>
                <a:ea typeface="Poppins"/>
                <a:cs typeface="Poppins"/>
                <a:sym typeface="Poppins"/>
              </a:rPr>
              <a:t>– </a:t>
            </a:r>
            <a:r>
              <a:rPr lang="en-US" sz="1200">
                <a:solidFill>
                  <a:srgbClr val="02283B"/>
                </a:solidFill>
                <a:latin typeface="Poppins"/>
                <a:ea typeface="Poppins"/>
                <a:cs typeface="Poppins"/>
                <a:sym typeface="Poppins"/>
              </a:rPr>
              <a:t>Build an AI-ready foundation with high-quality, trusted data and enforce data governance practices.</a:t>
            </a:r>
            <a:endParaRPr sz="1200">
              <a:solidFill>
                <a:srgbClr val="02283B"/>
              </a:solidFill>
              <a:latin typeface="Poppins"/>
              <a:ea typeface="Poppins"/>
              <a:cs typeface="Poppins"/>
              <a:sym typeface="Poppins"/>
            </a:endParaRPr>
          </a:p>
          <a:p>
            <a:pPr indent="-311150" lvl="0" marL="457200" marR="0" rtl="0" algn="l">
              <a:lnSpc>
                <a:spcPct val="100000"/>
              </a:lnSpc>
              <a:spcBef>
                <a:spcPts val="600"/>
              </a:spcBef>
              <a:spcAft>
                <a:spcPts val="0"/>
              </a:spcAft>
              <a:buClr>
                <a:srgbClr val="02283B"/>
              </a:buClr>
              <a:buSzPts val="1500"/>
              <a:buFont typeface="Poppins"/>
              <a:buChar char="●"/>
            </a:pPr>
            <a:r>
              <a:rPr b="1" lang="en-US" sz="1200">
                <a:solidFill>
                  <a:srgbClr val="02283B"/>
                </a:solidFill>
                <a:latin typeface="Poppins"/>
                <a:ea typeface="Poppins"/>
                <a:cs typeface="Poppins"/>
                <a:sym typeface="Poppins"/>
              </a:rPr>
              <a:t>Synchronize data across sources </a:t>
            </a:r>
            <a:r>
              <a:rPr lang="en-US" sz="1200">
                <a:solidFill>
                  <a:srgbClr val="02283B"/>
                </a:solidFill>
                <a:latin typeface="Poppins"/>
                <a:ea typeface="Poppins"/>
                <a:cs typeface="Poppins"/>
                <a:sym typeface="Poppins"/>
              </a:rPr>
              <a:t>– Reduce data fragmentation with a bi-directional flow of high-quality, accurate data.</a:t>
            </a:r>
            <a:endParaRPr sz="1200">
              <a:solidFill>
                <a:srgbClr val="02283B"/>
              </a:solidFill>
              <a:latin typeface="Poppins"/>
              <a:ea typeface="Poppins"/>
              <a:cs typeface="Poppins"/>
              <a:sym typeface="Poppins"/>
            </a:endParaRPr>
          </a:p>
        </p:txBody>
      </p:sp>
      <p:sp>
        <p:nvSpPr>
          <p:cNvPr id="379" name="Google Shape;379;p40"/>
          <p:cNvSpPr txBox="1"/>
          <p:nvPr/>
        </p:nvSpPr>
        <p:spPr>
          <a:xfrm>
            <a:off x="11318324" y="6543924"/>
            <a:ext cx="531000" cy="9240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800"/>
              <a:buFont typeface="Arial"/>
              <a:buNone/>
            </a:pPr>
            <a:fld id="{00000000-1234-1234-1234-123412341234}" type="slidenum">
              <a:rPr b="0" i="0" lang="en-US" sz="800" u="none" cap="none" strike="noStrike">
                <a:solidFill>
                  <a:srgbClr val="7F7F7F"/>
                </a:solidFill>
                <a:latin typeface="Arial"/>
                <a:ea typeface="Arial"/>
                <a:cs typeface="Arial"/>
                <a:sym typeface="Arial"/>
              </a:rPr>
              <a:t>‹#›</a:t>
            </a:fld>
            <a:endParaRPr b="0" i="0" sz="800" u="none" cap="none" strike="noStrike">
              <a:solidFill>
                <a:srgbClr val="7F7F7F"/>
              </a:solidFill>
              <a:latin typeface="Arial"/>
              <a:ea typeface="Arial"/>
              <a:cs typeface="Arial"/>
              <a:sym typeface="Arial"/>
            </a:endParaRPr>
          </a:p>
        </p:txBody>
      </p:sp>
      <p:sp>
        <p:nvSpPr>
          <p:cNvPr id="380" name="Google Shape;380;p40"/>
          <p:cNvSpPr txBox="1"/>
          <p:nvPr/>
        </p:nvSpPr>
        <p:spPr>
          <a:xfrm>
            <a:off x="3578475" y="6310375"/>
            <a:ext cx="6919500" cy="338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lang="en-US" sz="1600">
                <a:solidFill>
                  <a:srgbClr val="A03291"/>
                </a:solidFill>
                <a:latin typeface="Poppins"/>
                <a:ea typeface="Poppins"/>
                <a:cs typeface="Poppins"/>
                <a:sym typeface="Poppins"/>
              </a:rPr>
              <a:t>Your foundation for trusted data</a:t>
            </a:r>
            <a:endParaRPr b="0" i="0" sz="1600" u="none" cap="none" strike="noStrike">
              <a:solidFill>
                <a:srgbClr val="000000"/>
              </a:solidFill>
              <a:latin typeface="Arial"/>
              <a:ea typeface="Arial"/>
              <a:cs typeface="Arial"/>
              <a:sym typeface="Arial"/>
            </a:endParaRPr>
          </a:p>
        </p:txBody>
      </p:sp>
      <p:pic>
        <p:nvPicPr>
          <p:cNvPr id="381" name="Google Shape;381;p40"/>
          <p:cNvPicPr preferRelativeResize="0"/>
          <p:nvPr/>
        </p:nvPicPr>
        <p:blipFill rotWithShape="1">
          <a:blip r:embed="rId3">
            <a:alphaModFix/>
          </a:blip>
          <a:srcRect b="0" l="14221" r="0" t="0"/>
          <a:stretch/>
        </p:blipFill>
        <p:spPr>
          <a:xfrm>
            <a:off x="6846800" y="1811125"/>
            <a:ext cx="5171626" cy="3801975"/>
          </a:xfrm>
          <a:prstGeom prst="rect">
            <a:avLst/>
          </a:prstGeom>
          <a:noFill/>
          <a:ln cap="flat" cmpd="sng" w="9525">
            <a:solidFill>
              <a:schemeClr val="accent6"/>
            </a:solidFill>
            <a:prstDash val="solid"/>
            <a:round/>
            <a:headEnd len="sm" w="sm" type="none"/>
            <a:tailEnd len="sm" w="sm" type="none"/>
          </a:ln>
          <a:effectLst>
            <a:outerShdw blurRad="57150" rotWithShape="0" algn="bl" dir="5400000" dist="19050">
              <a:srgbClr val="454545">
                <a:alpha val="50000"/>
              </a:srgbClr>
            </a:outerShdw>
          </a:effectLst>
        </p:spPr>
      </p:pic>
      <p:sp>
        <p:nvSpPr>
          <p:cNvPr id="382" name="Google Shape;382;p40"/>
          <p:cNvSpPr/>
          <p:nvPr/>
        </p:nvSpPr>
        <p:spPr>
          <a:xfrm>
            <a:off x="6156251" y="134849"/>
            <a:ext cx="1640100" cy="308700"/>
          </a:xfrm>
          <a:prstGeom prst="roundRect">
            <a:avLst>
              <a:gd fmla="val 50000" name="adj"/>
            </a:avLst>
          </a:prstGeom>
          <a:noFill/>
          <a:ln cap="flat" cmpd="sng" w="12700">
            <a:solidFill>
              <a:schemeClr val="accent6"/>
            </a:solidFill>
            <a:prstDash val="solid"/>
            <a:round/>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1" lang="en-US" sz="800">
                <a:solidFill>
                  <a:schemeClr val="accent6"/>
                </a:solidFill>
                <a:latin typeface="Poppins SemiBold"/>
                <a:ea typeface="Poppins SemiBold"/>
                <a:cs typeface="Poppins SemiBold"/>
                <a:sym typeface="Poppins SemiBold"/>
              </a:rPr>
              <a:t>Integration &amp; Automation</a:t>
            </a:r>
            <a:endParaRPr b="1" sz="800">
              <a:solidFill>
                <a:schemeClr val="accent6"/>
              </a:solidFill>
              <a:latin typeface="Poppins SemiBold"/>
              <a:ea typeface="Poppins SemiBold"/>
              <a:cs typeface="Poppins SemiBold"/>
              <a:sym typeface="Poppins SemiBold"/>
            </a:endParaRPr>
          </a:p>
        </p:txBody>
      </p:sp>
      <p:sp>
        <p:nvSpPr>
          <p:cNvPr id="383" name="Google Shape;383;p40"/>
          <p:cNvSpPr/>
          <p:nvPr/>
        </p:nvSpPr>
        <p:spPr>
          <a:xfrm>
            <a:off x="7990113" y="134849"/>
            <a:ext cx="1217400" cy="308700"/>
          </a:xfrm>
          <a:prstGeom prst="roundRect">
            <a:avLst>
              <a:gd fmla="val 50000" name="adj"/>
            </a:avLst>
          </a:prstGeom>
          <a:noFill/>
          <a:ln cap="flat" cmpd="sng" w="12700">
            <a:solidFill>
              <a:schemeClr val="accent6"/>
            </a:solidFill>
            <a:prstDash val="solid"/>
            <a:round/>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1" lang="en-US" sz="800">
                <a:solidFill>
                  <a:schemeClr val="accent6"/>
                </a:solidFill>
                <a:latin typeface="Poppins SemiBold"/>
                <a:ea typeface="Poppins SemiBold"/>
                <a:cs typeface="Poppins SemiBold"/>
                <a:sym typeface="Poppins SemiBold"/>
              </a:rPr>
              <a:t>API Management</a:t>
            </a:r>
            <a:endParaRPr b="1" sz="800">
              <a:solidFill>
                <a:schemeClr val="accent6"/>
              </a:solidFill>
              <a:latin typeface="Poppins SemiBold"/>
              <a:ea typeface="Poppins SemiBold"/>
              <a:cs typeface="Poppins SemiBold"/>
              <a:sym typeface="Poppins SemiBold"/>
            </a:endParaRPr>
          </a:p>
        </p:txBody>
      </p:sp>
      <p:sp>
        <p:nvSpPr>
          <p:cNvPr id="384" name="Google Shape;384;p40"/>
          <p:cNvSpPr/>
          <p:nvPr/>
        </p:nvSpPr>
        <p:spPr>
          <a:xfrm>
            <a:off x="9401080" y="134849"/>
            <a:ext cx="1217400" cy="308700"/>
          </a:xfrm>
          <a:prstGeom prst="roundRect">
            <a:avLst>
              <a:gd fmla="val 50000" name="adj"/>
            </a:avLst>
          </a:prstGeom>
          <a:gradFill>
            <a:gsLst>
              <a:gs pos="0">
                <a:schemeClr val="accent2"/>
              </a:gs>
              <a:gs pos="24000">
                <a:schemeClr val="accent2"/>
              </a:gs>
              <a:gs pos="100000">
                <a:schemeClr val="accent1"/>
              </a:gs>
            </a:gsLst>
            <a:lin ang="18599929" scaled="0"/>
          </a:gra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1" lang="en-US" sz="800">
                <a:solidFill>
                  <a:schemeClr val="lt1"/>
                </a:solidFill>
                <a:latin typeface="Poppins SemiBold"/>
                <a:ea typeface="Poppins SemiBold"/>
                <a:cs typeface="Poppins SemiBold"/>
                <a:sym typeface="Poppins SemiBold"/>
              </a:rPr>
              <a:t>Data Management</a:t>
            </a:r>
            <a:endParaRPr b="1" sz="800">
              <a:solidFill>
                <a:schemeClr val="lt1"/>
              </a:solidFill>
              <a:latin typeface="Poppins SemiBold"/>
              <a:ea typeface="Poppins SemiBold"/>
              <a:cs typeface="Poppins SemiBold"/>
              <a:sym typeface="Poppins SemiBold"/>
            </a:endParaRPr>
          </a:p>
        </p:txBody>
      </p:sp>
      <p:sp>
        <p:nvSpPr>
          <p:cNvPr id="385" name="Google Shape;385;p40"/>
          <p:cNvSpPr/>
          <p:nvPr/>
        </p:nvSpPr>
        <p:spPr>
          <a:xfrm>
            <a:off x="10812047" y="134849"/>
            <a:ext cx="1217400" cy="308700"/>
          </a:xfrm>
          <a:prstGeom prst="roundRect">
            <a:avLst>
              <a:gd fmla="val 50000" name="adj"/>
            </a:avLst>
          </a:prstGeom>
          <a:noFill/>
          <a:ln cap="flat" cmpd="sng" w="12700">
            <a:solidFill>
              <a:schemeClr val="accent6"/>
            </a:solidFill>
            <a:prstDash val="solid"/>
            <a:round/>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1" i="0" lang="en-US" sz="800" u="none" cap="none" strike="noStrike">
                <a:solidFill>
                  <a:schemeClr val="accent6"/>
                </a:solidFill>
                <a:latin typeface="Poppins SemiBold"/>
                <a:ea typeface="Poppins SemiBold"/>
                <a:cs typeface="Poppins SemiBold"/>
                <a:sym typeface="Poppins SemiBold"/>
              </a:rPr>
              <a:t>AI Management</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9" name="Shape 389"/>
        <p:cNvGrpSpPr/>
        <p:nvPr/>
      </p:nvGrpSpPr>
      <p:grpSpPr>
        <a:xfrm>
          <a:off x="0" y="0"/>
          <a:ext cx="0" cy="0"/>
          <a:chOff x="0" y="0"/>
          <a:chExt cx="0" cy="0"/>
        </a:xfrm>
      </p:grpSpPr>
      <p:pic>
        <p:nvPicPr>
          <p:cNvPr id="390" name="Google Shape;390;p41"/>
          <p:cNvPicPr preferRelativeResize="0"/>
          <p:nvPr/>
        </p:nvPicPr>
        <p:blipFill rotWithShape="1">
          <a:blip r:embed="rId3">
            <a:alphaModFix/>
          </a:blip>
          <a:srcRect b="0" l="0" r="0" t="0"/>
          <a:stretch/>
        </p:blipFill>
        <p:spPr>
          <a:xfrm>
            <a:off x="0" y="0"/>
            <a:ext cx="12192000" cy="6858008"/>
          </a:xfrm>
          <a:prstGeom prst="rect">
            <a:avLst/>
          </a:prstGeom>
          <a:noFill/>
          <a:ln>
            <a:noFill/>
          </a:ln>
        </p:spPr>
      </p:pic>
      <p:pic>
        <p:nvPicPr>
          <p:cNvPr descr="A diagram of a company's company&#10;&#10;AI-generated content may be incorrect." id="391" name="Google Shape;391;p41"/>
          <p:cNvPicPr preferRelativeResize="0"/>
          <p:nvPr/>
        </p:nvPicPr>
        <p:blipFill rotWithShape="1">
          <a:blip r:embed="rId4">
            <a:alphaModFix/>
          </a:blip>
          <a:srcRect b="0" l="0" r="0" t="0"/>
          <a:stretch/>
        </p:blipFill>
        <p:spPr>
          <a:xfrm>
            <a:off x="0" y="0"/>
            <a:ext cx="12191996" cy="6857997"/>
          </a:xfrm>
          <a:prstGeom prst="rect">
            <a:avLst/>
          </a:prstGeom>
          <a:noFill/>
          <a:ln>
            <a:noFill/>
          </a:ln>
        </p:spPr>
      </p:pic>
      <p:sp>
        <p:nvSpPr>
          <p:cNvPr id="392" name="Google Shape;392;p41"/>
          <p:cNvSpPr txBox="1"/>
          <p:nvPr>
            <p:ph idx="4294967295" type="title"/>
          </p:nvPr>
        </p:nvSpPr>
        <p:spPr>
          <a:xfrm>
            <a:off x="677473" y="456327"/>
            <a:ext cx="10837200" cy="483600"/>
          </a:xfrm>
          <a:prstGeom prst="rect">
            <a:avLst/>
          </a:prstGeom>
          <a:noFill/>
          <a:ln>
            <a:noFill/>
          </a:ln>
        </p:spPr>
        <p:txBody>
          <a:bodyPr anchorCtr="0" anchor="t" bIns="45700" lIns="0" spcFirstLastPara="1" rIns="91425" wrap="square" tIns="45700">
            <a:noAutofit/>
          </a:bodyPr>
          <a:lstStyle/>
          <a:p>
            <a:pPr indent="0" lvl="0" marL="0" rtl="0" algn="ctr">
              <a:lnSpc>
                <a:spcPct val="90000"/>
              </a:lnSpc>
              <a:spcBef>
                <a:spcPts val="0"/>
              </a:spcBef>
              <a:spcAft>
                <a:spcPts val="0"/>
              </a:spcAft>
              <a:buClr>
                <a:schemeClr val="dk1"/>
              </a:buClr>
              <a:buSzPts val="3200"/>
              <a:buFont typeface="Poppins"/>
              <a:buNone/>
            </a:pPr>
            <a:r>
              <a:rPr lang="en-US" sz="2900">
                <a:solidFill>
                  <a:schemeClr val="dk2"/>
                </a:solidFill>
              </a:rPr>
              <a:t>Boomi Agentstudio</a:t>
            </a:r>
            <a:endParaRPr sz="2900">
              <a:solidFill>
                <a:schemeClr val="dk2"/>
              </a:solidFill>
            </a:endParaRPr>
          </a:p>
        </p:txBody>
      </p:sp>
      <p:sp>
        <p:nvSpPr>
          <p:cNvPr id="393" name="Google Shape;393;p41"/>
          <p:cNvSpPr txBox="1"/>
          <p:nvPr/>
        </p:nvSpPr>
        <p:spPr>
          <a:xfrm>
            <a:off x="677863" y="1014626"/>
            <a:ext cx="10836300" cy="362100"/>
          </a:xfrm>
          <a:prstGeom prst="rect">
            <a:avLst/>
          </a:prstGeom>
          <a:noFill/>
          <a:ln>
            <a:noFill/>
          </a:ln>
        </p:spPr>
        <p:txBody>
          <a:bodyPr anchorCtr="0" anchor="ctr" bIns="45700" lIns="0" spcFirstLastPara="1" rIns="91425" wrap="square" tIns="45700">
            <a:noAutofit/>
          </a:bodyPr>
          <a:lstStyle/>
          <a:p>
            <a:pPr indent="0" lvl="0" marL="0" rtl="0" algn="ctr">
              <a:spcBef>
                <a:spcPts val="0"/>
              </a:spcBef>
              <a:spcAft>
                <a:spcPts val="0"/>
              </a:spcAft>
              <a:buNone/>
            </a:pPr>
            <a:r>
              <a:rPr lang="en-US" sz="1300">
                <a:solidFill>
                  <a:schemeClr val="dk2"/>
                </a:solidFill>
                <a:latin typeface="Poppins"/>
                <a:ea typeface="Poppins"/>
                <a:cs typeface="Poppins"/>
                <a:sym typeface="Poppins"/>
              </a:rPr>
              <a:t>The </a:t>
            </a:r>
            <a:r>
              <a:rPr b="1" lang="en-US" sz="1300">
                <a:solidFill>
                  <a:schemeClr val="dk2"/>
                </a:solidFill>
                <a:latin typeface="Poppins"/>
                <a:ea typeface="Poppins"/>
                <a:cs typeface="Poppins"/>
                <a:sym typeface="Poppins"/>
              </a:rPr>
              <a:t>only</a:t>
            </a:r>
            <a:r>
              <a:rPr lang="en-US" sz="1300">
                <a:solidFill>
                  <a:schemeClr val="dk2"/>
                </a:solidFill>
                <a:latin typeface="Poppins"/>
                <a:ea typeface="Poppins"/>
                <a:cs typeface="Poppins"/>
                <a:sym typeface="Poppins"/>
              </a:rPr>
              <a:t> platform to deliver full agent lifecycle management. </a:t>
            </a:r>
            <a:endParaRPr sz="1300">
              <a:solidFill>
                <a:schemeClr val="dk2"/>
              </a:solidFill>
              <a:latin typeface="Poppins"/>
              <a:ea typeface="Poppins"/>
              <a:cs typeface="Poppins"/>
              <a:sym typeface="Poppins"/>
            </a:endParaRPr>
          </a:p>
          <a:p>
            <a:pPr indent="0" lvl="0" marL="0" rtl="0" algn="ctr">
              <a:spcBef>
                <a:spcPts val="0"/>
              </a:spcBef>
              <a:spcAft>
                <a:spcPts val="0"/>
              </a:spcAft>
              <a:buNone/>
            </a:pPr>
            <a:r>
              <a:rPr lang="en-US" sz="1300">
                <a:solidFill>
                  <a:schemeClr val="dk2"/>
                </a:solidFill>
                <a:latin typeface="Poppins"/>
                <a:ea typeface="Poppins"/>
                <a:cs typeface="Poppins"/>
                <a:sym typeface="Poppins"/>
              </a:rPr>
              <a:t>Design, govern, and orchestrate all AI agents at scale to unlock hyperproductivity, responsibly.  </a:t>
            </a:r>
            <a:endParaRPr sz="1300">
              <a:solidFill>
                <a:schemeClr val="dk2"/>
              </a:solidFill>
              <a:latin typeface="Poppins"/>
              <a:ea typeface="Poppins"/>
              <a:cs typeface="Poppins"/>
              <a:sym typeface="Poppi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7" name="Shape 397"/>
        <p:cNvGrpSpPr/>
        <p:nvPr/>
      </p:nvGrpSpPr>
      <p:grpSpPr>
        <a:xfrm>
          <a:off x="0" y="0"/>
          <a:ext cx="0" cy="0"/>
          <a:chOff x="0" y="0"/>
          <a:chExt cx="0" cy="0"/>
        </a:xfrm>
      </p:grpSpPr>
      <p:sp>
        <p:nvSpPr>
          <p:cNvPr id="398" name="Google Shape;398;p42"/>
          <p:cNvSpPr txBox="1"/>
          <p:nvPr>
            <p:ph idx="12" type="sldNum"/>
          </p:nvPr>
        </p:nvSpPr>
        <p:spPr>
          <a:xfrm>
            <a:off x="8771327" y="6402410"/>
            <a:ext cx="2743200" cy="206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
        <p:nvSpPr>
          <p:cNvPr id="399" name="Google Shape;399;p42"/>
          <p:cNvSpPr txBox="1"/>
          <p:nvPr>
            <p:ph idx="4294967295" type="title"/>
          </p:nvPr>
        </p:nvSpPr>
        <p:spPr>
          <a:xfrm>
            <a:off x="677473" y="598769"/>
            <a:ext cx="10837200" cy="483600"/>
          </a:xfrm>
          <a:prstGeom prst="rect">
            <a:avLst/>
          </a:prstGeom>
          <a:noFill/>
          <a:ln>
            <a:noFill/>
          </a:ln>
        </p:spPr>
        <p:txBody>
          <a:bodyPr anchorCtr="0" anchor="t" bIns="45700" lIns="0" spcFirstLastPara="1" rIns="91425" wrap="square" tIns="45700">
            <a:noAutofit/>
          </a:bodyPr>
          <a:lstStyle/>
          <a:p>
            <a:pPr indent="0" lvl="0" marL="0" rtl="0" algn="ctr">
              <a:lnSpc>
                <a:spcPct val="90000"/>
              </a:lnSpc>
              <a:spcBef>
                <a:spcPts val="0"/>
              </a:spcBef>
              <a:spcAft>
                <a:spcPts val="0"/>
              </a:spcAft>
              <a:buClr>
                <a:schemeClr val="dk1"/>
              </a:buClr>
              <a:buSzPts val="3200"/>
              <a:buFont typeface="Poppins"/>
              <a:buNone/>
            </a:pPr>
            <a:r>
              <a:rPr lang="en-US"/>
              <a:t>Boomi Agentstudio</a:t>
            </a:r>
            <a:endParaRPr/>
          </a:p>
        </p:txBody>
      </p:sp>
      <p:sp>
        <p:nvSpPr>
          <p:cNvPr id="400" name="Google Shape;400;p42"/>
          <p:cNvSpPr txBox="1"/>
          <p:nvPr/>
        </p:nvSpPr>
        <p:spPr>
          <a:xfrm>
            <a:off x="677863" y="1299526"/>
            <a:ext cx="10836300" cy="362100"/>
          </a:xfrm>
          <a:prstGeom prst="rect">
            <a:avLst/>
          </a:prstGeom>
          <a:noFill/>
          <a:ln>
            <a:noFill/>
          </a:ln>
        </p:spPr>
        <p:txBody>
          <a:bodyPr anchorCtr="0" anchor="ctr" bIns="45700" lIns="0" spcFirstLastPara="1" rIns="91425" wrap="square" tIns="45700">
            <a:noAutofit/>
          </a:bodyPr>
          <a:lstStyle/>
          <a:p>
            <a:pPr indent="0" lvl="0" marL="0" rtl="0" algn="ctr">
              <a:spcBef>
                <a:spcPts val="0"/>
              </a:spcBef>
              <a:spcAft>
                <a:spcPts val="0"/>
              </a:spcAft>
              <a:buNone/>
            </a:pPr>
            <a:r>
              <a:rPr lang="en-US" sz="1500">
                <a:solidFill>
                  <a:srgbClr val="48728C"/>
                </a:solidFill>
                <a:latin typeface="Poppins"/>
                <a:ea typeface="Poppins"/>
                <a:cs typeface="Poppins"/>
                <a:sym typeface="Poppins"/>
              </a:rPr>
              <a:t>The </a:t>
            </a:r>
            <a:r>
              <a:rPr b="1" lang="en-US" sz="1500">
                <a:solidFill>
                  <a:srgbClr val="48728C"/>
                </a:solidFill>
                <a:latin typeface="Poppins"/>
                <a:ea typeface="Poppins"/>
                <a:cs typeface="Poppins"/>
                <a:sym typeface="Poppins"/>
              </a:rPr>
              <a:t>only</a:t>
            </a:r>
            <a:r>
              <a:rPr lang="en-US" sz="1500">
                <a:solidFill>
                  <a:srgbClr val="48728C"/>
                </a:solidFill>
                <a:latin typeface="Poppins"/>
                <a:ea typeface="Poppins"/>
                <a:cs typeface="Poppins"/>
                <a:sym typeface="Poppins"/>
              </a:rPr>
              <a:t> platform to deliver full agent lifecycle management. </a:t>
            </a:r>
            <a:endParaRPr sz="1500">
              <a:solidFill>
                <a:srgbClr val="48728C"/>
              </a:solidFill>
              <a:latin typeface="Poppins"/>
              <a:ea typeface="Poppins"/>
              <a:cs typeface="Poppins"/>
              <a:sym typeface="Poppins"/>
            </a:endParaRPr>
          </a:p>
          <a:p>
            <a:pPr indent="0" lvl="0" marL="0" rtl="0" algn="ctr">
              <a:spcBef>
                <a:spcPts val="0"/>
              </a:spcBef>
              <a:spcAft>
                <a:spcPts val="0"/>
              </a:spcAft>
              <a:buNone/>
            </a:pPr>
            <a:r>
              <a:rPr lang="en-US" sz="1500">
                <a:solidFill>
                  <a:srgbClr val="48728C"/>
                </a:solidFill>
                <a:latin typeface="Poppins"/>
                <a:ea typeface="Poppins"/>
                <a:cs typeface="Poppins"/>
                <a:sym typeface="Poppins"/>
              </a:rPr>
              <a:t>Design, govern, and orchestrate all AI agents to unlock hyperproductivity, responsibly.  </a:t>
            </a:r>
            <a:r>
              <a:rPr lang="en-US" sz="1600">
                <a:solidFill>
                  <a:srgbClr val="48728C"/>
                </a:solidFill>
                <a:latin typeface="Poppins"/>
                <a:ea typeface="Poppins"/>
                <a:cs typeface="Poppins"/>
                <a:sym typeface="Poppins"/>
              </a:rPr>
              <a:t> </a:t>
            </a:r>
            <a:endParaRPr sz="1600">
              <a:solidFill>
                <a:srgbClr val="48728C"/>
              </a:solidFill>
              <a:latin typeface="Poppins"/>
              <a:ea typeface="Poppins"/>
              <a:cs typeface="Poppins"/>
              <a:sym typeface="Poppins"/>
            </a:endParaRPr>
          </a:p>
        </p:txBody>
      </p:sp>
      <p:sp>
        <p:nvSpPr>
          <p:cNvPr id="401" name="Google Shape;401;p42"/>
          <p:cNvSpPr txBox="1"/>
          <p:nvPr>
            <p:ph idx="12" type="sldNum"/>
          </p:nvPr>
        </p:nvSpPr>
        <p:spPr>
          <a:xfrm>
            <a:off x="8771327" y="6402410"/>
            <a:ext cx="2743200" cy="206100"/>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800" u="none" cap="none" strike="noStrike">
                <a:solidFill>
                  <a:srgbClr val="888B8F"/>
                </a:solidFill>
                <a:latin typeface="Poppins"/>
                <a:ea typeface="Poppins"/>
                <a:cs typeface="Poppins"/>
                <a:sym typeface="Poppins"/>
              </a:rPr>
              <a:t>‹#›</a:t>
            </a:fld>
            <a:endParaRPr b="0" i="0" sz="800" u="none" cap="none" strike="noStrike">
              <a:solidFill>
                <a:srgbClr val="888B8F"/>
              </a:solidFill>
              <a:latin typeface="Poppins"/>
              <a:ea typeface="Poppins"/>
              <a:cs typeface="Poppins"/>
              <a:sym typeface="Poppins"/>
            </a:endParaRPr>
          </a:p>
        </p:txBody>
      </p:sp>
      <p:sp>
        <p:nvSpPr>
          <p:cNvPr id="402" name="Google Shape;402;p42"/>
          <p:cNvSpPr/>
          <p:nvPr/>
        </p:nvSpPr>
        <p:spPr>
          <a:xfrm>
            <a:off x="832133" y="2216265"/>
            <a:ext cx="3308100" cy="3759300"/>
          </a:xfrm>
          <a:prstGeom prst="roundRect">
            <a:avLst>
              <a:gd fmla="val 3305" name="adj"/>
            </a:avLst>
          </a:prstGeom>
          <a:solidFill>
            <a:srgbClr val="FFFFFF"/>
          </a:solidFill>
          <a:ln>
            <a:noFill/>
          </a:ln>
        </p:spPr>
        <p:txBody>
          <a:bodyPr anchorCtr="0" anchor="t" bIns="162525" lIns="162525" spcFirstLastPara="1" rIns="162525" wrap="square" tIns="1011925">
            <a:noAutofit/>
          </a:bodyPr>
          <a:lstStyle/>
          <a:p>
            <a:pPr indent="0" lvl="0" marL="0" rtl="0" algn="l">
              <a:spcBef>
                <a:spcPts val="0"/>
              </a:spcBef>
              <a:spcAft>
                <a:spcPts val="0"/>
              </a:spcAft>
              <a:buNone/>
            </a:pPr>
            <a:r>
              <a:rPr b="1" lang="en-US" sz="1900">
                <a:solidFill>
                  <a:schemeClr val="dk1"/>
                </a:solidFill>
                <a:latin typeface="Poppins"/>
                <a:ea typeface="Poppins"/>
                <a:cs typeface="Poppins"/>
                <a:sym typeface="Poppins"/>
              </a:rPr>
              <a:t>Design </a:t>
            </a:r>
            <a:r>
              <a:rPr lang="en-US" sz="1900">
                <a:solidFill>
                  <a:schemeClr val="dk1"/>
                </a:solidFill>
                <a:latin typeface="Poppins"/>
                <a:ea typeface="Poppins"/>
                <a:cs typeface="Poppins"/>
                <a:sym typeface="Poppins"/>
              </a:rPr>
              <a:t>AI agents with </a:t>
            </a:r>
            <a:endParaRPr sz="1900">
              <a:solidFill>
                <a:schemeClr val="dk1"/>
              </a:solidFill>
              <a:latin typeface="Poppins"/>
              <a:ea typeface="Poppins"/>
              <a:cs typeface="Poppins"/>
              <a:sym typeface="Poppins"/>
            </a:endParaRPr>
          </a:p>
          <a:p>
            <a:pPr indent="0" lvl="0" marL="0" rtl="0" algn="l">
              <a:spcBef>
                <a:spcPts val="0"/>
              </a:spcBef>
              <a:spcAft>
                <a:spcPts val="0"/>
              </a:spcAft>
              <a:buNone/>
            </a:pPr>
            <a:r>
              <a:rPr lang="en-US" sz="1900">
                <a:solidFill>
                  <a:schemeClr val="dk1"/>
                </a:solidFill>
                <a:latin typeface="Poppins"/>
                <a:ea typeface="Poppins"/>
                <a:cs typeface="Poppins"/>
                <a:sym typeface="Poppins"/>
              </a:rPr>
              <a:t>confidence and control</a:t>
            </a:r>
            <a:endParaRPr sz="1900">
              <a:solidFill>
                <a:schemeClr val="dk1"/>
              </a:solidFill>
              <a:latin typeface="Poppins"/>
              <a:ea typeface="Poppins"/>
              <a:cs typeface="Poppins"/>
              <a:sym typeface="Poppins"/>
            </a:endParaRPr>
          </a:p>
          <a:p>
            <a:pPr indent="-184150" lvl="0" marL="241300" rtl="0" algn="l">
              <a:spcBef>
                <a:spcPts val="1200"/>
              </a:spcBef>
              <a:spcAft>
                <a:spcPts val="0"/>
              </a:spcAft>
              <a:buClr>
                <a:schemeClr val="dk1"/>
              </a:buClr>
              <a:buSzPts val="1100"/>
              <a:buFont typeface="Poppins"/>
              <a:buChar char="●"/>
            </a:pPr>
            <a:r>
              <a:rPr lang="en-US" sz="1300">
                <a:solidFill>
                  <a:schemeClr val="dk1"/>
                </a:solidFill>
                <a:latin typeface="Poppins"/>
                <a:ea typeface="Poppins"/>
                <a:cs typeface="Poppins"/>
                <a:sym typeface="Poppins"/>
              </a:rPr>
              <a:t>Simply design unique AI agents to conquer any task for anyone, anywhere</a:t>
            </a:r>
            <a:endParaRPr sz="1300">
              <a:solidFill>
                <a:schemeClr val="dk1"/>
              </a:solidFill>
              <a:latin typeface="Poppins"/>
              <a:ea typeface="Poppins"/>
              <a:cs typeface="Poppins"/>
              <a:sym typeface="Poppins"/>
            </a:endParaRPr>
          </a:p>
          <a:p>
            <a:pPr indent="-184150" lvl="0" marL="241300" rtl="0" algn="l">
              <a:spcBef>
                <a:spcPts val="0"/>
              </a:spcBef>
              <a:spcAft>
                <a:spcPts val="0"/>
              </a:spcAft>
              <a:buClr>
                <a:schemeClr val="dk1"/>
              </a:buClr>
              <a:buSzPts val="1100"/>
              <a:buFont typeface="Poppins"/>
              <a:buChar char="●"/>
            </a:pPr>
            <a:r>
              <a:rPr lang="en-US" sz="1300">
                <a:solidFill>
                  <a:schemeClr val="dk1"/>
                </a:solidFill>
                <a:latin typeface="Poppins"/>
                <a:ea typeface="Poppins"/>
                <a:cs typeface="Poppins"/>
                <a:sym typeface="Poppins"/>
              </a:rPr>
              <a:t>Embed ethical guardrails in every AI agent, making responsible AI a priority</a:t>
            </a:r>
            <a:endParaRPr sz="1300">
              <a:solidFill>
                <a:schemeClr val="dk1"/>
              </a:solidFill>
              <a:latin typeface="Poppins"/>
              <a:ea typeface="Poppins"/>
              <a:cs typeface="Poppins"/>
              <a:sym typeface="Poppins"/>
            </a:endParaRPr>
          </a:p>
          <a:p>
            <a:pPr indent="-184150" lvl="0" marL="241300" rtl="0" algn="l">
              <a:spcBef>
                <a:spcPts val="0"/>
              </a:spcBef>
              <a:spcAft>
                <a:spcPts val="0"/>
              </a:spcAft>
              <a:buClr>
                <a:schemeClr val="dk1"/>
              </a:buClr>
              <a:buSzPts val="1100"/>
              <a:buFont typeface="Poppins"/>
              <a:buChar char="●"/>
            </a:pPr>
            <a:r>
              <a:rPr lang="en-US" sz="1300">
                <a:solidFill>
                  <a:schemeClr val="dk1"/>
                </a:solidFill>
                <a:latin typeface="Poppins"/>
                <a:ea typeface="Poppins"/>
                <a:cs typeface="Poppins"/>
                <a:sym typeface="Poppins"/>
              </a:rPr>
              <a:t>Ground AI agents in trusted enterprise data and knowledge </a:t>
            </a:r>
            <a:endParaRPr sz="1300">
              <a:solidFill>
                <a:schemeClr val="dk1"/>
              </a:solidFill>
              <a:latin typeface="Poppins"/>
              <a:ea typeface="Poppins"/>
              <a:cs typeface="Poppins"/>
              <a:sym typeface="Poppins"/>
            </a:endParaRPr>
          </a:p>
        </p:txBody>
      </p:sp>
      <p:sp>
        <p:nvSpPr>
          <p:cNvPr id="403" name="Google Shape;403;p42"/>
          <p:cNvSpPr/>
          <p:nvPr/>
        </p:nvSpPr>
        <p:spPr>
          <a:xfrm>
            <a:off x="4442000" y="2216265"/>
            <a:ext cx="3308100" cy="3759300"/>
          </a:xfrm>
          <a:prstGeom prst="roundRect">
            <a:avLst>
              <a:gd fmla="val 3305" name="adj"/>
            </a:avLst>
          </a:prstGeom>
          <a:solidFill>
            <a:srgbClr val="FFFFFF"/>
          </a:solidFill>
          <a:ln>
            <a:noFill/>
          </a:ln>
        </p:spPr>
        <p:txBody>
          <a:bodyPr anchorCtr="0" anchor="t" bIns="162525" lIns="162525" spcFirstLastPara="1" rIns="162525" wrap="square" tIns="1011925">
            <a:noAutofit/>
          </a:bodyPr>
          <a:lstStyle/>
          <a:p>
            <a:pPr indent="0" lvl="0" marL="0" rtl="0" algn="l">
              <a:spcBef>
                <a:spcPts val="0"/>
              </a:spcBef>
              <a:spcAft>
                <a:spcPts val="0"/>
              </a:spcAft>
              <a:buNone/>
            </a:pPr>
            <a:r>
              <a:rPr b="1" lang="en-US" sz="1900">
                <a:solidFill>
                  <a:schemeClr val="dk1"/>
                </a:solidFill>
                <a:latin typeface="Poppins"/>
                <a:ea typeface="Poppins"/>
                <a:cs typeface="Poppins"/>
                <a:sym typeface="Poppins"/>
              </a:rPr>
              <a:t>Govern </a:t>
            </a:r>
            <a:r>
              <a:rPr lang="en-US" sz="1900">
                <a:solidFill>
                  <a:schemeClr val="dk1"/>
                </a:solidFill>
                <a:latin typeface="Poppins"/>
                <a:ea typeface="Poppins"/>
                <a:cs typeface="Poppins"/>
                <a:sym typeface="Poppins"/>
              </a:rPr>
              <a:t>AI to prevent</a:t>
            </a:r>
            <a:endParaRPr sz="1900">
              <a:solidFill>
                <a:schemeClr val="dk1"/>
              </a:solidFill>
              <a:latin typeface="Poppins"/>
              <a:ea typeface="Poppins"/>
              <a:cs typeface="Poppins"/>
              <a:sym typeface="Poppins"/>
            </a:endParaRPr>
          </a:p>
          <a:p>
            <a:pPr indent="0" lvl="0" marL="0" rtl="0" algn="l">
              <a:spcBef>
                <a:spcPts val="0"/>
              </a:spcBef>
              <a:spcAft>
                <a:spcPts val="0"/>
              </a:spcAft>
              <a:buNone/>
            </a:pPr>
            <a:r>
              <a:rPr lang="en-US" sz="1900">
                <a:solidFill>
                  <a:schemeClr val="dk1"/>
                </a:solidFill>
                <a:latin typeface="Poppins"/>
                <a:ea typeface="Poppins"/>
                <a:cs typeface="Poppins"/>
                <a:sym typeface="Poppins"/>
              </a:rPr>
              <a:t>agent sprawl </a:t>
            </a:r>
            <a:endParaRPr sz="1900">
              <a:solidFill>
                <a:schemeClr val="dk1"/>
              </a:solidFill>
              <a:latin typeface="Poppins"/>
              <a:ea typeface="Poppins"/>
              <a:cs typeface="Poppins"/>
              <a:sym typeface="Poppins"/>
            </a:endParaRPr>
          </a:p>
          <a:p>
            <a:pPr indent="-184150" lvl="0" marL="241300" rtl="0" algn="l">
              <a:spcBef>
                <a:spcPts val="1200"/>
              </a:spcBef>
              <a:spcAft>
                <a:spcPts val="0"/>
              </a:spcAft>
              <a:buClr>
                <a:schemeClr val="dk1"/>
              </a:buClr>
              <a:buSzPts val="1100"/>
              <a:buFont typeface="Poppins"/>
              <a:buChar char="●"/>
            </a:pPr>
            <a:r>
              <a:rPr lang="en-US" sz="1300">
                <a:solidFill>
                  <a:schemeClr val="dk1"/>
                </a:solidFill>
                <a:latin typeface="Poppins"/>
                <a:ea typeface="Poppins"/>
                <a:cs typeface="Poppins"/>
                <a:sym typeface="Poppins"/>
              </a:rPr>
              <a:t>Centrally manage AI agents from Boomi and beyond</a:t>
            </a:r>
            <a:endParaRPr sz="1300">
              <a:solidFill>
                <a:schemeClr val="dk1"/>
              </a:solidFill>
              <a:latin typeface="Poppins"/>
              <a:ea typeface="Poppins"/>
              <a:cs typeface="Poppins"/>
              <a:sym typeface="Poppins"/>
            </a:endParaRPr>
          </a:p>
          <a:p>
            <a:pPr indent="-184150" lvl="0" marL="241300" rtl="0" algn="l">
              <a:spcBef>
                <a:spcPts val="0"/>
              </a:spcBef>
              <a:spcAft>
                <a:spcPts val="0"/>
              </a:spcAft>
              <a:buClr>
                <a:schemeClr val="dk1"/>
              </a:buClr>
              <a:buSzPts val="1100"/>
              <a:buFont typeface="Poppins"/>
              <a:buChar char="●"/>
            </a:pPr>
            <a:r>
              <a:rPr lang="en-US" sz="1300">
                <a:solidFill>
                  <a:schemeClr val="dk1"/>
                </a:solidFill>
                <a:latin typeface="Poppins"/>
                <a:ea typeface="Poppins"/>
                <a:cs typeface="Poppins"/>
                <a:sym typeface="Poppins"/>
              </a:rPr>
              <a:t>Monitor AI agents and control access to reduce risk </a:t>
            </a:r>
            <a:endParaRPr sz="1300">
              <a:solidFill>
                <a:schemeClr val="dk1"/>
              </a:solidFill>
              <a:latin typeface="Poppins"/>
              <a:ea typeface="Poppins"/>
              <a:cs typeface="Poppins"/>
              <a:sym typeface="Poppins"/>
            </a:endParaRPr>
          </a:p>
          <a:p>
            <a:pPr indent="-184150" lvl="0" marL="241300" rtl="0" algn="l">
              <a:spcBef>
                <a:spcPts val="0"/>
              </a:spcBef>
              <a:spcAft>
                <a:spcPts val="0"/>
              </a:spcAft>
              <a:buClr>
                <a:schemeClr val="dk1"/>
              </a:buClr>
              <a:buSzPts val="1100"/>
              <a:buFont typeface="Poppins"/>
              <a:buChar char="●"/>
            </a:pPr>
            <a:r>
              <a:rPr lang="en-US" sz="1300">
                <a:solidFill>
                  <a:schemeClr val="dk1"/>
                </a:solidFill>
                <a:latin typeface="Poppins"/>
                <a:ea typeface="Poppins"/>
                <a:cs typeface="Poppins"/>
                <a:sym typeface="Poppins"/>
              </a:rPr>
              <a:t>Safeguard against costly AI security failures</a:t>
            </a:r>
            <a:endParaRPr sz="1300">
              <a:solidFill>
                <a:schemeClr val="dk1"/>
              </a:solidFill>
              <a:latin typeface="Poppins"/>
              <a:ea typeface="Poppins"/>
              <a:cs typeface="Poppins"/>
              <a:sym typeface="Poppins"/>
            </a:endParaRPr>
          </a:p>
        </p:txBody>
      </p:sp>
      <p:sp>
        <p:nvSpPr>
          <p:cNvPr id="404" name="Google Shape;404;p42"/>
          <p:cNvSpPr/>
          <p:nvPr/>
        </p:nvSpPr>
        <p:spPr>
          <a:xfrm>
            <a:off x="8051867" y="2210941"/>
            <a:ext cx="3308100" cy="3759300"/>
          </a:xfrm>
          <a:prstGeom prst="roundRect">
            <a:avLst>
              <a:gd fmla="val 3305" name="adj"/>
            </a:avLst>
          </a:prstGeom>
          <a:solidFill>
            <a:srgbClr val="FFFFFF"/>
          </a:solidFill>
          <a:ln>
            <a:noFill/>
          </a:ln>
        </p:spPr>
        <p:txBody>
          <a:bodyPr anchorCtr="0" anchor="t" bIns="162525" lIns="162525" spcFirstLastPara="1" rIns="162525" wrap="square" tIns="1011925">
            <a:noAutofit/>
          </a:bodyPr>
          <a:lstStyle/>
          <a:p>
            <a:pPr indent="0" lvl="0" marL="0" rtl="0" algn="l">
              <a:spcBef>
                <a:spcPts val="0"/>
              </a:spcBef>
              <a:spcAft>
                <a:spcPts val="0"/>
              </a:spcAft>
              <a:buNone/>
            </a:pPr>
            <a:r>
              <a:rPr b="1" lang="en-US" sz="1900">
                <a:solidFill>
                  <a:schemeClr val="dk1"/>
                </a:solidFill>
                <a:latin typeface="Poppins"/>
                <a:ea typeface="Poppins"/>
                <a:cs typeface="Poppins"/>
                <a:sym typeface="Poppins"/>
              </a:rPr>
              <a:t>Orchestrate </a:t>
            </a:r>
            <a:endParaRPr b="1" sz="1900">
              <a:solidFill>
                <a:schemeClr val="dk1"/>
              </a:solidFill>
              <a:latin typeface="Poppins"/>
              <a:ea typeface="Poppins"/>
              <a:cs typeface="Poppins"/>
              <a:sym typeface="Poppins"/>
            </a:endParaRPr>
          </a:p>
          <a:p>
            <a:pPr indent="0" lvl="0" marL="0" rtl="0" algn="l">
              <a:spcBef>
                <a:spcPts val="0"/>
              </a:spcBef>
              <a:spcAft>
                <a:spcPts val="0"/>
              </a:spcAft>
              <a:buNone/>
            </a:pPr>
            <a:r>
              <a:rPr lang="en-US" sz="1900">
                <a:solidFill>
                  <a:schemeClr val="dk1"/>
                </a:solidFill>
                <a:latin typeface="Poppins"/>
                <a:ea typeface="Poppins"/>
                <a:cs typeface="Poppins"/>
                <a:sym typeface="Poppins"/>
              </a:rPr>
              <a:t>frictionless business</a:t>
            </a:r>
            <a:endParaRPr sz="1900">
              <a:solidFill>
                <a:schemeClr val="dk1"/>
              </a:solidFill>
              <a:latin typeface="Poppins"/>
              <a:ea typeface="Poppins"/>
              <a:cs typeface="Poppins"/>
              <a:sym typeface="Poppins"/>
            </a:endParaRPr>
          </a:p>
          <a:p>
            <a:pPr indent="-184150" lvl="0" marL="241300" rtl="0" algn="l">
              <a:spcBef>
                <a:spcPts val="1200"/>
              </a:spcBef>
              <a:spcAft>
                <a:spcPts val="0"/>
              </a:spcAft>
              <a:buClr>
                <a:schemeClr val="dk1"/>
              </a:buClr>
              <a:buSzPts val="1100"/>
              <a:buFont typeface="Poppins"/>
              <a:buChar char="●"/>
            </a:pPr>
            <a:r>
              <a:rPr lang="en-US" sz="1300">
                <a:solidFill>
                  <a:schemeClr val="dk1"/>
                </a:solidFill>
                <a:latin typeface="Poppins"/>
                <a:ea typeface="Poppins"/>
                <a:cs typeface="Poppins"/>
                <a:sym typeface="Poppins"/>
              </a:rPr>
              <a:t>Integrate AI agents into every business process to drive hyperproductivity</a:t>
            </a:r>
            <a:endParaRPr sz="1300">
              <a:solidFill>
                <a:schemeClr val="dk1"/>
              </a:solidFill>
              <a:latin typeface="Poppins"/>
              <a:ea typeface="Poppins"/>
              <a:cs typeface="Poppins"/>
              <a:sym typeface="Poppins"/>
            </a:endParaRPr>
          </a:p>
          <a:p>
            <a:pPr indent="-184150" lvl="0" marL="241300" rtl="0" algn="l">
              <a:spcBef>
                <a:spcPts val="0"/>
              </a:spcBef>
              <a:spcAft>
                <a:spcPts val="0"/>
              </a:spcAft>
              <a:buClr>
                <a:schemeClr val="dk1"/>
              </a:buClr>
              <a:buSzPts val="1100"/>
              <a:buFont typeface="Poppins"/>
              <a:buChar char="●"/>
            </a:pPr>
            <a:r>
              <a:rPr lang="en-US" sz="1300">
                <a:solidFill>
                  <a:schemeClr val="dk1"/>
                </a:solidFill>
                <a:latin typeface="Poppins"/>
                <a:ea typeface="Poppins"/>
                <a:cs typeface="Poppins"/>
                <a:sym typeface="Poppins"/>
              </a:rPr>
              <a:t>Enable AI agents to collaborate on complex processes for maximum impact</a:t>
            </a:r>
            <a:endParaRPr sz="1300">
              <a:solidFill>
                <a:schemeClr val="dk1"/>
              </a:solidFill>
              <a:latin typeface="Poppins"/>
              <a:ea typeface="Poppins"/>
              <a:cs typeface="Poppins"/>
              <a:sym typeface="Poppins"/>
            </a:endParaRPr>
          </a:p>
          <a:p>
            <a:pPr indent="-184150" lvl="0" marL="241300" rtl="0" algn="l">
              <a:spcBef>
                <a:spcPts val="0"/>
              </a:spcBef>
              <a:spcAft>
                <a:spcPts val="0"/>
              </a:spcAft>
              <a:buClr>
                <a:schemeClr val="dk1"/>
              </a:buClr>
              <a:buSzPts val="1100"/>
              <a:buFont typeface="Poppins"/>
              <a:buChar char="●"/>
            </a:pPr>
            <a:r>
              <a:rPr lang="en-US" sz="1300">
                <a:solidFill>
                  <a:schemeClr val="dk1"/>
                </a:solidFill>
                <a:latin typeface="Poppins"/>
                <a:ea typeface="Poppins"/>
                <a:cs typeface="Poppins"/>
                <a:sym typeface="Poppins"/>
              </a:rPr>
              <a:t>Accelerate AI innovation with proven agent use cases </a:t>
            </a:r>
            <a:endParaRPr sz="2500">
              <a:solidFill>
                <a:schemeClr val="dk1"/>
              </a:solidFill>
              <a:latin typeface="Poppins"/>
              <a:ea typeface="Poppins"/>
              <a:cs typeface="Poppins"/>
              <a:sym typeface="Poppins"/>
            </a:endParaRPr>
          </a:p>
        </p:txBody>
      </p:sp>
      <p:pic>
        <p:nvPicPr>
          <p:cNvPr id="405" name="Google Shape;405;p42"/>
          <p:cNvPicPr preferRelativeResize="0"/>
          <p:nvPr/>
        </p:nvPicPr>
        <p:blipFill>
          <a:blip r:embed="rId3">
            <a:alphaModFix/>
          </a:blip>
          <a:stretch>
            <a:fillRect/>
          </a:stretch>
        </p:blipFill>
        <p:spPr>
          <a:xfrm>
            <a:off x="3258900" y="496150"/>
            <a:ext cx="688835" cy="688835"/>
          </a:xfrm>
          <a:prstGeom prst="rect">
            <a:avLst/>
          </a:prstGeom>
          <a:noFill/>
          <a:ln>
            <a:noFill/>
          </a:ln>
        </p:spPr>
      </p:pic>
      <p:sp>
        <p:nvSpPr>
          <p:cNvPr id="406" name="Google Shape;406;p42"/>
          <p:cNvSpPr/>
          <p:nvPr/>
        </p:nvSpPr>
        <p:spPr>
          <a:xfrm>
            <a:off x="1124105" y="2601026"/>
            <a:ext cx="439220" cy="389482"/>
          </a:xfrm>
          <a:custGeom>
            <a:rect b="b" l="l" r="r" t="t"/>
            <a:pathLst>
              <a:path extrusionOk="0" h="335760" w="378638">
                <a:moveTo>
                  <a:pt x="378638" y="210742"/>
                </a:moveTo>
                <a:cubicBezTo>
                  <a:pt x="378638" y="216661"/>
                  <a:pt x="373841" y="221458"/>
                  <a:pt x="367923" y="221458"/>
                </a:cubicBezTo>
                <a:lnTo>
                  <a:pt x="335776" y="221458"/>
                </a:lnTo>
                <a:lnTo>
                  <a:pt x="335776" y="253605"/>
                </a:lnTo>
                <a:cubicBezTo>
                  <a:pt x="335776" y="259524"/>
                  <a:pt x="330979" y="264321"/>
                  <a:pt x="325060" y="264321"/>
                </a:cubicBezTo>
                <a:cubicBezTo>
                  <a:pt x="319142" y="264321"/>
                  <a:pt x="314345" y="259524"/>
                  <a:pt x="314345" y="253605"/>
                </a:cubicBezTo>
                <a:lnTo>
                  <a:pt x="314345" y="221458"/>
                </a:lnTo>
                <a:lnTo>
                  <a:pt x="282198" y="221458"/>
                </a:lnTo>
                <a:cubicBezTo>
                  <a:pt x="276279" y="221458"/>
                  <a:pt x="271482" y="216661"/>
                  <a:pt x="271482" y="210742"/>
                </a:cubicBezTo>
                <a:cubicBezTo>
                  <a:pt x="271482" y="204824"/>
                  <a:pt x="276279" y="200027"/>
                  <a:pt x="282198" y="200027"/>
                </a:cubicBezTo>
                <a:lnTo>
                  <a:pt x="314345" y="200027"/>
                </a:lnTo>
                <a:lnTo>
                  <a:pt x="314345" y="167880"/>
                </a:lnTo>
                <a:cubicBezTo>
                  <a:pt x="314345" y="161961"/>
                  <a:pt x="319142" y="157164"/>
                  <a:pt x="325060" y="157164"/>
                </a:cubicBezTo>
                <a:cubicBezTo>
                  <a:pt x="330979" y="157164"/>
                  <a:pt x="335776" y="161961"/>
                  <a:pt x="335776" y="167880"/>
                </a:cubicBezTo>
                <a:lnTo>
                  <a:pt x="335776" y="200027"/>
                </a:lnTo>
                <a:lnTo>
                  <a:pt x="367923" y="200027"/>
                </a:lnTo>
                <a:cubicBezTo>
                  <a:pt x="373841" y="200027"/>
                  <a:pt x="378638" y="204824"/>
                  <a:pt x="378638" y="210742"/>
                </a:cubicBezTo>
                <a:close/>
                <a:moveTo>
                  <a:pt x="39310" y="64296"/>
                </a:moveTo>
                <a:lnTo>
                  <a:pt x="71457" y="64296"/>
                </a:lnTo>
                <a:lnTo>
                  <a:pt x="71457" y="96442"/>
                </a:lnTo>
                <a:cubicBezTo>
                  <a:pt x="71457" y="102360"/>
                  <a:pt x="76255" y="107158"/>
                  <a:pt x="82173" y="107158"/>
                </a:cubicBezTo>
                <a:cubicBezTo>
                  <a:pt x="88091" y="107158"/>
                  <a:pt x="92888" y="102360"/>
                  <a:pt x="92888" y="96442"/>
                </a:cubicBezTo>
                <a:lnTo>
                  <a:pt x="92888" y="64296"/>
                </a:lnTo>
                <a:lnTo>
                  <a:pt x="125035" y="64296"/>
                </a:lnTo>
                <a:cubicBezTo>
                  <a:pt x="130954" y="64296"/>
                  <a:pt x="135751" y="59498"/>
                  <a:pt x="135751" y="53580"/>
                </a:cubicBezTo>
                <a:cubicBezTo>
                  <a:pt x="135751" y="47662"/>
                  <a:pt x="130954" y="42864"/>
                  <a:pt x="125035" y="42864"/>
                </a:cubicBezTo>
                <a:lnTo>
                  <a:pt x="92888" y="42864"/>
                </a:lnTo>
                <a:lnTo>
                  <a:pt x="92888" y="10717"/>
                </a:lnTo>
                <a:cubicBezTo>
                  <a:pt x="92888" y="4799"/>
                  <a:pt x="88091" y="2"/>
                  <a:pt x="82173" y="2"/>
                </a:cubicBezTo>
                <a:cubicBezTo>
                  <a:pt x="76255" y="2"/>
                  <a:pt x="71457" y="4799"/>
                  <a:pt x="71457" y="10717"/>
                </a:cubicBezTo>
                <a:lnTo>
                  <a:pt x="71457" y="42864"/>
                </a:lnTo>
                <a:lnTo>
                  <a:pt x="39310" y="42864"/>
                </a:lnTo>
                <a:cubicBezTo>
                  <a:pt x="33392" y="42864"/>
                  <a:pt x="28595" y="47662"/>
                  <a:pt x="28595" y="53580"/>
                </a:cubicBezTo>
                <a:cubicBezTo>
                  <a:pt x="28595" y="59498"/>
                  <a:pt x="33392" y="64296"/>
                  <a:pt x="39310" y="64296"/>
                </a:cubicBezTo>
                <a:close/>
                <a:moveTo>
                  <a:pt x="267910" y="285752"/>
                </a:moveTo>
                <a:lnTo>
                  <a:pt x="250051" y="285752"/>
                </a:lnTo>
                <a:lnTo>
                  <a:pt x="250051" y="267892"/>
                </a:lnTo>
                <a:cubicBezTo>
                  <a:pt x="250051" y="261974"/>
                  <a:pt x="245254" y="257177"/>
                  <a:pt x="239335" y="257177"/>
                </a:cubicBezTo>
                <a:cubicBezTo>
                  <a:pt x="233417" y="257177"/>
                  <a:pt x="228620" y="261974"/>
                  <a:pt x="228620" y="267892"/>
                </a:cubicBezTo>
                <a:lnTo>
                  <a:pt x="228620" y="285752"/>
                </a:lnTo>
                <a:lnTo>
                  <a:pt x="210760" y="285752"/>
                </a:lnTo>
                <a:cubicBezTo>
                  <a:pt x="204842" y="285752"/>
                  <a:pt x="200045" y="290549"/>
                  <a:pt x="200045" y="296467"/>
                </a:cubicBezTo>
                <a:cubicBezTo>
                  <a:pt x="200045" y="302386"/>
                  <a:pt x="204842" y="307183"/>
                  <a:pt x="210760" y="307183"/>
                </a:cubicBezTo>
                <a:lnTo>
                  <a:pt x="228620" y="307183"/>
                </a:lnTo>
                <a:lnTo>
                  <a:pt x="228620" y="325042"/>
                </a:lnTo>
                <a:cubicBezTo>
                  <a:pt x="228620" y="330961"/>
                  <a:pt x="233417" y="335758"/>
                  <a:pt x="239335" y="335758"/>
                </a:cubicBezTo>
                <a:cubicBezTo>
                  <a:pt x="245254" y="335758"/>
                  <a:pt x="250051" y="330961"/>
                  <a:pt x="250051" y="325042"/>
                </a:cubicBezTo>
                <a:lnTo>
                  <a:pt x="250051" y="307183"/>
                </a:lnTo>
                <a:lnTo>
                  <a:pt x="267910" y="307183"/>
                </a:lnTo>
                <a:cubicBezTo>
                  <a:pt x="273829" y="307183"/>
                  <a:pt x="278626" y="302386"/>
                  <a:pt x="278626" y="296467"/>
                </a:cubicBezTo>
                <a:cubicBezTo>
                  <a:pt x="278626" y="290549"/>
                  <a:pt x="273829" y="285752"/>
                  <a:pt x="267910" y="285752"/>
                </a:cubicBezTo>
                <a:close/>
                <a:moveTo>
                  <a:pt x="328454" y="79637"/>
                </a:moveTo>
                <a:lnTo>
                  <a:pt x="79637" y="328436"/>
                </a:lnTo>
                <a:cubicBezTo>
                  <a:pt x="69873" y="338201"/>
                  <a:pt x="54042" y="338201"/>
                  <a:pt x="44277" y="328438"/>
                </a:cubicBezTo>
                <a:cubicBezTo>
                  <a:pt x="44276" y="328438"/>
                  <a:pt x="44276" y="328436"/>
                  <a:pt x="44275" y="328436"/>
                </a:cubicBezTo>
                <a:lnTo>
                  <a:pt x="7324" y="291485"/>
                </a:lnTo>
                <a:cubicBezTo>
                  <a:pt x="-2441" y="281721"/>
                  <a:pt x="-2442" y="265890"/>
                  <a:pt x="7322" y="256125"/>
                </a:cubicBezTo>
                <a:cubicBezTo>
                  <a:pt x="7323" y="256125"/>
                  <a:pt x="7324" y="256123"/>
                  <a:pt x="7324" y="256123"/>
                </a:cubicBezTo>
                <a:lnTo>
                  <a:pt x="256141" y="7324"/>
                </a:lnTo>
                <a:cubicBezTo>
                  <a:pt x="265905" y="-2441"/>
                  <a:pt x="281735" y="-2442"/>
                  <a:pt x="291501" y="7322"/>
                </a:cubicBezTo>
                <a:cubicBezTo>
                  <a:pt x="291501" y="7323"/>
                  <a:pt x="291503" y="7324"/>
                  <a:pt x="291503" y="7324"/>
                </a:cubicBezTo>
                <a:lnTo>
                  <a:pt x="328454" y="44275"/>
                </a:lnTo>
                <a:cubicBezTo>
                  <a:pt x="338219" y="54039"/>
                  <a:pt x="338219" y="69870"/>
                  <a:pt x="328455" y="79635"/>
                </a:cubicBezTo>
                <a:cubicBezTo>
                  <a:pt x="328455" y="79636"/>
                  <a:pt x="328454" y="79636"/>
                  <a:pt x="328454" y="79637"/>
                </a:cubicBezTo>
                <a:close/>
                <a:moveTo>
                  <a:pt x="238460" y="139305"/>
                </a:moveTo>
                <a:lnTo>
                  <a:pt x="196473" y="97318"/>
                </a:lnTo>
                <a:lnTo>
                  <a:pt x="22487" y="271286"/>
                </a:lnTo>
                <a:cubicBezTo>
                  <a:pt x="21091" y="272681"/>
                  <a:pt x="21090" y="274942"/>
                  <a:pt x="22484" y="276336"/>
                </a:cubicBezTo>
                <a:cubicBezTo>
                  <a:pt x="22485" y="276338"/>
                  <a:pt x="22486" y="276338"/>
                  <a:pt x="22487" y="276340"/>
                </a:cubicBezTo>
                <a:lnTo>
                  <a:pt x="59438" y="313273"/>
                </a:lnTo>
                <a:cubicBezTo>
                  <a:pt x="60831" y="314657"/>
                  <a:pt x="63081" y="314657"/>
                  <a:pt x="64474" y="313273"/>
                </a:cubicBezTo>
                <a:lnTo>
                  <a:pt x="64474" y="313273"/>
                </a:lnTo>
                <a:close/>
                <a:moveTo>
                  <a:pt x="313291" y="59420"/>
                </a:moveTo>
                <a:lnTo>
                  <a:pt x="276358" y="22487"/>
                </a:lnTo>
                <a:cubicBezTo>
                  <a:pt x="274963" y="21091"/>
                  <a:pt x="272702" y="21090"/>
                  <a:pt x="271307" y="22484"/>
                </a:cubicBezTo>
                <a:cubicBezTo>
                  <a:pt x="271305" y="22485"/>
                  <a:pt x="271305" y="22486"/>
                  <a:pt x="271304" y="22487"/>
                </a:cubicBezTo>
                <a:lnTo>
                  <a:pt x="211618" y="82155"/>
                </a:lnTo>
                <a:lnTo>
                  <a:pt x="253623" y="124160"/>
                </a:lnTo>
                <a:lnTo>
                  <a:pt x="313291" y="64474"/>
                </a:lnTo>
                <a:cubicBezTo>
                  <a:pt x="314686" y="63080"/>
                  <a:pt x="314688" y="60819"/>
                  <a:pt x="313295" y="59423"/>
                </a:cubicBezTo>
                <a:cubicBezTo>
                  <a:pt x="313293" y="59422"/>
                  <a:pt x="313293" y="59421"/>
                  <a:pt x="313291" y="59420"/>
                </a:cubicBezTo>
                <a:close/>
              </a:path>
            </a:pathLst>
          </a:custGeom>
          <a:gradFill>
            <a:gsLst>
              <a:gs pos="0">
                <a:srgbClr val="4B4FE2"/>
              </a:gs>
              <a:gs pos="23000">
                <a:srgbClr val="4B4FE2"/>
              </a:gs>
              <a:gs pos="100000">
                <a:srgbClr val="A03291"/>
              </a:gs>
            </a:gsLst>
            <a:lin ang="1859821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900">
              <a:solidFill>
                <a:srgbClr val="02283B"/>
              </a:solidFill>
              <a:latin typeface="Arial"/>
              <a:ea typeface="Arial"/>
              <a:cs typeface="Arial"/>
              <a:sym typeface="Arial"/>
            </a:endParaRPr>
          </a:p>
        </p:txBody>
      </p:sp>
      <p:sp>
        <p:nvSpPr>
          <p:cNvPr id="407" name="Google Shape;407;p42"/>
          <p:cNvSpPr/>
          <p:nvPr/>
        </p:nvSpPr>
        <p:spPr>
          <a:xfrm>
            <a:off x="4749899" y="2632624"/>
            <a:ext cx="412115" cy="328290"/>
          </a:xfrm>
          <a:custGeom>
            <a:rect b="b" l="l" r="r" t="t"/>
            <a:pathLst>
              <a:path extrusionOk="0" h="2387564" w="2997200">
                <a:moveTo>
                  <a:pt x="177800" y="965165"/>
                </a:moveTo>
                <a:lnTo>
                  <a:pt x="508000" y="965165"/>
                </a:lnTo>
                <a:lnTo>
                  <a:pt x="508000" y="1828765"/>
                </a:lnTo>
                <a:lnTo>
                  <a:pt x="279400" y="1828765"/>
                </a:lnTo>
                <a:cubicBezTo>
                  <a:pt x="237316" y="1828765"/>
                  <a:pt x="203200" y="1862881"/>
                  <a:pt x="203200" y="1904965"/>
                </a:cubicBezTo>
                <a:cubicBezTo>
                  <a:pt x="203200" y="1947049"/>
                  <a:pt x="237316" y="1981165"/>
                  <a:pt x="279400" y="1981165"/>
                </a:cubicBezTo>
                <a:lnTo>
                  <a:pt x="2717800" y="1981165"/>
                </a:lnTo>
                <a:cubicBezTo>
                  <a:pt x="2759884" y="1981165"/>
                  <a:pt x="2794000" y="1947049"/>
                  <a:pt x="2794000" y="1904965"/>
                </a:cubicBezTo>
                <a:cubicBezTo>
                  <a:pt x="2794000" y="1862881"/>
                  <a:pt x="2759884" y="1828765"/>
                  <a:pt x="2717800" y="1828765"/>
                </a:cubicBezTo>
                <a:lnTo>
                  <a:pt x="2489200" y="1828765"/>
                </a:lnTo>
                <a:lnTo>
                  <a:pt x="2489200" y="965165"/>
                </a:lnTo>
                <a:lnTo>
                  <a:pt x="2819400" y="965165"/>
                </a:lnTo>
                <a:cubicBezTo>
                  <a:pt x="2861484" y="965133"/>
                  <a:pt x="2895575" y="930992"/>
                  <a:pt x="2895543" y="888908"/>
                </a:cubicBezTo>
                <a:cubicBezTo>
                  <a:pt x="2895523" y="862466"/>
                  <a:pt x="2881797" y="837925"/>
                  <a:pt x="2859278" y="824068"/>
                </a:cubicBezTo>
                <a:lnTo>
                  <a:pt x="1538478" y="11268"/>
                </a:lnTo>
                <a:cubicBezTo>
                  <a:pt x="1514015" y="-3756"/>
                  <a:pt x="1483185" y="-3756"/>
                  <a:pt x="1458722" y="11268"/>
                </a:cubicBezTo>
                <a:lnTo>
                  <a:pt x="137922" y="824068"/>
                </a:lnTo>
                <a:cubicBezTo>
                  <a:pt x="102080" y="846123"/>
                  <a:pt x="90905" y="893058"/>
                  <a:pt x="112960" y="928900"/>
                </a:cubicBezTo>
                <a:cubicBezTo>
                  <a:pt x="126818" y="951419"/>
                  <a:pt x="151359" y="965145"/>
                  <a:pt x="177800" y="965165"/>
                </a:cubicBezTo>
                <a:close/>
                <a:moveTo>
                  <a:pt x="660400" y="965165"/>
                </a:moveTo>
                <a:lnTo>
                  <a:pt x="1117600" y="965165"/>
                </a:lnTo>
                <a:lnTo>
                  <a:pt x="1117600" y="1828765"/>
                </a:lnTo>
                <a:lnTo>
                  <a:pt x="660400" y="1828765"/>
                </a:lnTo>
                <a:close/>
                <a:moveTo>
                  <a:pt x="1727200" y="965165"/>
                </a:moveTo>
                <a:lnTo>
                  <a:pt x="1727200" y="1828765"/>
                </a:lnTo>
                <a:lnTo>
                  <a:pt x="1270000" y="1828765"/>
                </a:lnTo>
                <a:lnTo>
                  <a:pt x="1270000" y="965165"/>
                </a:lnTo>
                <a:close/>
                <a:moveTo>
                  <a:pt x="2336800" y="1828765"/>
                </a:moveTo>
                <a:lnTo>
                  <a:pt x="1879600" y="1828765"/>
                </a:lnTo>
                <a:lnTo>
                  <a:pt x="1879600" y="965165"/>
                </a:lnTo>
                <a:lnTo>
                  <a:pt x="2336800" y="965165"/>
                </a:lnTo>
                <a:close/>
                <a:moveTo>
                  <a:pt x="1498600" y="165065"/>
                </a:moveTo>
                <a:lnTo>
                  <a:pt x="2550160" y="812765"/>
                </a:lnTo>
                <a:lnTo>
                  <a:pt x="447040" y="812765"/>
                </a:lnTo>
                <a:close/>
                <a:moveTo>
                  <a:pt x="2997200" y="2311365"/>
                </a:moveTo>
                <a:cubicBezTo>
                  <a:pt x="2997200" y="2353449"/>
                  <a:pt x="2963084" y="2387565"/>
                  <a:pt x="2921000" y="2387565"/>
                </a:cubicBezTo>
                <a:lnTo>
                  <a:pt x="76200" y="2387565"/>
                </a:lnTo>
                <a:cubicBezTo>
                  <a:pt x="34116" y="2387565"/>
                  <a:pt x="0" y="2353449"/>
                  <a:pt x="0" y="2311365"/>
                </a:cubicBezTo>
                <a:cubicBezTo>
                  <a:pt x="0" y="2269281"/>
                  <a:pt x="34116" y="2235165"/>
                  <a:pt x="76200" y="2235165"/>
                </a:cubicBezTo>
                <a:lnTo>
                  <a:pt x="2921000" y="2235165"/>
                </a:lnTo>
                <a:cubicBezTo>
                  <a:pt x="2963084" y="2235165"/>
                  <a:pt x="2997200" y="2269281"/>
                  <a:pt x="2997200" y="2311365"/>
                </a:cubicBezTo>
                <a:close/>
              </a:path>
            </a:pathLst>
          </a:custGeom>
          <a:gradFill>
            <a:gsLst>
              <a:gs pos="0">
                <a:srgbClr val="4B4FE2"/>
              </a:gs>
              <a:gs pos="23000">
                <a:srgbClr val="4B4FE2"/>
              </a:gs>
              <a:gs pos="100000">
                <a:srgbClr val="A03291"/>
              </a:gs>
            </a:gsLst>
            <a:lin ang="1859821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900">
              <a:solidFill>
                <a:srgbClr val="02283B"/>
              </a:solidFill>
              <a:latin typeface="Arial"/>
              <a:ea typeface="Arial"/>
              <a:cs typeface="Arial"/>
              <a:sym typeface="Arial"/>
            </a:endParaRPr>
          </a:p>
        </p:txBody>
      </p:sp>
      <p:sp>
        <p:nvSpPr>
          <p:cNvPr id="408" name="Google Shape;408;p42"/>
          <p:cNvSpPr/>
          <p:nvPr/>
        </p:nvSpPr>
        <p:spPr>
          <a:xfrm>
            <a:off x="8346077" y="2635706"/>
            <a:ext cx="319808" cy="319808"/>
          </a:xfrm>
          <a:custGeom>
            <a:rect b="b" l="l" r="r" t="t"/>
            <a:pathLst>
              <a:path extrusionOk="0" h="335756" w="335756">
                <a:moveTo>
                  <a:pt x="96441" y="121444"/>
                </a:moveTo>
                <a:lnTo>
                  <a:pt x="10716" y="121444"/>
                </a:lnTo>
                <a:cubicBezTo>
                  <a:pt x="4798" y="121444"/>
                  <a:pt x="0" y="116646"/>
                  <a:pt x="0" y="110728"/>
                </a:cubicBezTo>
                <a:lnTo>
                  <a:pt x="0" y="25003"/>
                </a:lnTo>
                <a:cubicBezTo>
                  <a:pt x="0" y="19085"/>
                  <a:pt x="4798" y="14288"/>
                  <a:pt x="10716" y="14288"/>
                </a:cubicBezTo>
                <a:cubicBezTo>
                  <a:pt x="16634" y="14288"/>
                  <a:pt x="21431" y="19085"/>
                  <a:pt x="21431" y="25003"/>
                </a:cubicBezTo>
                <a:lnTo>
                  <a:pt x="21431" y="77260"/>
                </a:lnTo>
                <a:cubicBezTo>
                  <a:pt x="47167" y="45988"/>
                  <a:pt x="97048" y="0"/>
                  <a:pt x="167878" y="0"/>
                </a:cubicBezTo>
                <a:cubicBezTo>
                  <a:pt x="242888" y="0"/>
                  <a:pt x="287875" y="44131"/>
                  <a:pt x="289751" y="46006"/>
                </a:cubicBezTo>
                <a:cubicBezTo>
                  <a:pt x="293790" y="50331"/>
                  <a:pt x="293558" y="57111"/>
                  <a:pt x="289234" y="61151"/>
                </a:cubicBezTo>
                <a:cubicBezTo>
                  <a:pt x="285123" y="64991"/>
                  <a:pt x="278744" y="64998"/>
                  <a:pt x="274624" y="61168"/>
                </a:cubicBezTo>
                <a:cubicBezTo>
                  <a:pt x="274213" y="60722"/>
                  <a:pt x="233690" y="21431"/>
                  <a:pt x="167878" y="21431"/>
                </a:cubicBezTo>
                <a:cubicBezTo>
                  <a:pt x="99280" y="21431"/>
                  <a:pt x="51364" y="73009"/>
                  <a:pt x="30986" y="100013"/>
                </a:cubicBezTo>
                <a:lnTo>
                  <a:pt x="96441" y="100013"/>
                </a:lnTo>
                <a:cubicBezTo>
                  <a:pt x="102359" y="100013"/>
                  <a:pt x="107156" y="104810"/>
                  <a:pt x="107156" y="110728"/>
                </a:cubicBezTo>
                <a:cubicBezTo>
                  <a:pt x="107156" y="116646"/>
                  <a:pt x="102359" y="121444"/>
                  <a:pt x="96441" y="121444"/>
                </a:cubicBezTo>
                <a:close/>
                <a:moveTo>
                  <a:pt x="325041" y="214313"/>
                </a:moveTo>
                <a:lnTo>
                  <a:pt x="239316" y="214313"/>
                </a:lnTo>
                <a:cubicBezTo>
                  <a:pt x="233397" y="214313"/>
                  <a:pt x="228600" y="219110"/>
                  <a:pt x="228600" y="225028"/>
                </a:cubicBezTo>
                <a:cubicBezTo>
                  <a:pt x="228600" y="230947"/>
                  <a:pt x="233397" y="235744"/>
                  <a:pt x="239316" y="235744"/>
                </a:cubicBezTo>
                <a:lnTo>
                  <a:pt x="304770" y="235744"/>
                </a:lnTo>
                <a:cubicBezTo>
                  <a:pt x="284393" y="262747"/>
                  <a:pt x="236476" y="314325"/>
                  <a:pt x="167878" y="314325"/>
                </a:cubicBezTo>
                <a:cubicBezTo>
                  <a:pt x="102066" y="314325"/>
                  <a:pt x="61543" y="275034"/>
                  <a:pt x="61133" y="274588"/>
                </a:cubicBezTo>
                <a:cubicBezTo>
                  <a:pt x="56798" y="270559"/>
                  <a:pt x="50018" y="270805"/>
                  <a:pt x="45989" y="275140"/>
                </a:cubicBezTo>
                <a:cubicBezTo>
                  <a:pt x="42159" y="279260"/>
                  <a:pt x="42166" y="285639"/>
                  <a:pt x="46006" y="289751"/>
                </a:cubicBezTo>
                <a:cubicBezTo>
                  <a:pt x="47881" y="291626"/>
                  <a:pt x="92869" y="335756"/>
                  <a:pt x="167878" y="335756"/>
                </a:cubicBezTo>
                <a:cubicBezTo>
                  <a:pt x="238708" y="335756"/>
                  <a:pt x="288590" y="289768"/>
                  <a:pt x="314325" y="258497"/>
                </a:cubicBezTo>
                <a:lnTo>
                  <a:pt x="314325" y="310753"/>
                </a:lnTo>
                <a:cubicBezTo>
                  <a:pt x="314325" y="316672"/>
                  <a:pt x="319122" y="321469"/>
                  <a:pt x="325041" y="321469"/>
                </a:cubicBezTo>
                <a:cubicBezTo>
                  <a:pt x="330959" y="321469"/>
                  <a:pt x="335756" y="316672"/>
                  <a:pt x="335756" y="310753"/>
                </a:cubicBezTo>
                <a:lnTo>
                  <a:pt x="335756" y="225028"/>
                </a:lnTo>
                <a:cubicBezTo>
                  <a:pt x="335756" y="219110"/>
                  <a:pt x="330959" y="214313"/>
                  <a:pt x="325041" y="214313"/>
                </a:cubicBezTo>
                <a:close/>
              </a:path>
            </a:pathLst>
          </a:custGeom>
          <a:gradFill>
            <a:gsLst>
              <a:gs pos="0">
                <a:srgbClr val="4B4FE2"/>
              </a:gs>
              <a:gs pos="23000">
                <a:srgbClr val="4B4FE2"/>
              </a:gs>
              <a:gs pos="100000">
                <a:srgbClr val="A03291"/>
              </a:gs>
            </a:gsLst>
            <a:lin ang="1859821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900">
              <a:solidFill>
                <a:srgbClr val="02283B"/>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2" name="Shape 412"/>
        <p:cNvGrpSpPr/>
        <p:nvPr/>
      </p:nvGrpSpPr>
      <p:grpSpPr>
        <a:xfrm>
          <a:off x="0" y="0"/>
          <a:ext cx="0" cy="0"/>
          <a:chOff x="0" y="0"/>
          <a:chExt cx="0" cy="0"/>
        </a:xfrm>
      </p:grpSpPr>
      <p:sp>
        <p:nvSpPr>
          <p:cNvPr id="413" name="Google Shape;413;p43"/>
          <p:cNvSpPr txBox="1"/>
          <p:nvPr>
            <p:ph idx="1" type="body"/>
          </p:nvPr>
        </p:nvSpPr>
        <p:spPr>
          <a:xfrm>
            <a:off x="1202658" y="1708425"/>
            <a:ext cx="10190100" cy="3441300"/>
          </a:xfrm>
          <a:prstGeom prst="rect">
            <a:avLst/>
          </a:prstGeom>
          <a:noFill/>
          <a:ln>
            <a:noFill/>
          </a:ln>
        </p:spPr>
        <p:txBody>
          <a:bodyPr anchorCtr="0" anchor="ctr" bIns="34275" lIns="0" spcFirstLastPara="1" rIns="68575" wrap="square" tIns="34275">
            <a:noAutofit/>
          </a:bodyPr>
          <a:lstStyle/>
          <a:p>
            <a:pPr indent="0" lvl="0" marL="0" rtl="0" algn="l">
              <a:lnSpc>
                <a:spcPct val="100000"/>
              </a:lnSpc>
              <a:spcBef>
                <a:spcPts val="1200"/>
              </a:spcBef>
              <a:spcAft>
                <a:spcPts val="0"/>
              </a:spcAft>
              <a:buSzPts val="3500"/>
              <a:buNone/>
            </a:pPr>
            <a:r>
              <a:rPr lang="en-US"/>
              <a:t>Putting it all together</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 name="Shape 417"/>
        <p:cNvGrpSpPr/>
        <p:nvPr/>
      </p:nvGrpSpPr>
      <p:grpSpPr>
        <a:xfrm>
          <a:off x="0" y="0"/>
          <a:ext cx="0" cy="0"/>
          <a:chOff x="0" y="0"/>
          <a:chExt cx="0" cy="0"/>
        </a:xfrm>
      </p:grpSpPr>
      <p:sp>
        <p:nvSpPr>
          <p:cNvPr id="418" name="Google Shape;418;p44"/>
          <p:cNvSpPr txBox="1"/>
          <p:nvPr>
            <p:ph type="title"/>
          </p:nvPr>
        </p:nvSpPr>
        <p:spPr>
          <a:xfrm>
            <a:off x="677473" y="714169"/>
            <a:ext cx="10837200" cy="483900"/>
          </a:xfrm>
          <a:prstGeom prst="rect">
            <a:avLst/>
          </a:prstGeom>
          <a:noFill/>
          <a:ln>
            <a:noFill/>
          </a:ln>
        </p:spPr>
        <p:txBody>
          <a:bodyPr anchorCtr="0" anchor="t" bIns="45700" lIns="0" spcFirstLastPara="1" rIns="91425" wrap="square" tIns="45700">
            <a:noAutofit/>
          </a:bodyPr>
          <a:lstStyle/>
          <a:p>
            <a:pPr indent="0" lvl="0" marL="0" rtl="0" algn="l">
              <a:lnSpc>
                <a:spcPct val="90000"/>
              </a:lnSpc>
              <a:spcBef>
                <a:spcPts val="0"/>
              </a:spcBef>
              <a:spcAft>
                <a:spcPts val="0"/>
              </a:spcAft>
              <a:buClr>
                <a:schemeClr val="dk1"/>
              </a:buClr>
              <a:buSzPts val="3200"/>
              <a:buFont typeface="Poppins"/>
              <a:buNone/>
            </a:pPr>
            <a:r>
              <a:rPr lang="en-US"/>
              <a:t>The Digital Journey</a:t>
            </a:r>
            <a:endParaRPr/>
          </a:p>
          <a:p>
            <a:pPr indent="0" lvl="0" marL="0" rtl="0" algn="l">
              <a:lnSpc>
                <a:spcPct val="90000"/>
              </a:lnSpc>
              <a:spcBef>
                <a:spcPts val="0"/>
              </a:spcBef>
              <a:spcAft>
                <a:spcPts val="0"/>
              </a:spcAft>
              <a:buClr>
                <a:schemeClr val="dk1"/>
              </a:buClr>
              <a:buSzPts val="3200"/>
              <a:buFont typeface="Poppins"/>
              <a:buNone/>
            </a:pPr>
            <a:r>
              <a:t/>
            </a:r>
            <a:endParaRPr/>
          </a:p>
        </p:txBody>
      </p:sp>
      <p:sp>
        <p:nvSpPr>
          <p:cNvPr id="419" name="Google Shape;419;p44"/>
          <p:cNvSpPr txBox="1"/>
          <p:nvPr>
            <p:ph idx="12" type="sldNum"/>
          </p:nvPr>
        </p:nvSpPr>
        <p:spPr>
          <a:xfrm>
            <a:off x="11487572" y="6632341"/>
            <a:ext cx="625200" cy="1923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800"/>
              <a:buNone/>
            </a:pPr>
            <a:fld id="{00000000-1234-1234-1234-123412341234}" type="slidenum">
              <a:rPr lang="en-US"/>
              <a:t>‹#›</a:t>
            </a:fld>
            <a:endParaRPr/>
          </a:p>
        </p:txBody>
      </p:sp>
      <p:sp>
        <p:nvSpPr>
          <p:cNvPr id="420" name="Google Shape;420;p44"/>
          <p:cNvSpPr txBox="1"/>
          <p:nvPr>
            <p:ph idx="2" type="body"/>
          </p:nvPr>
        </p:nvSpPr>
        <p:spPr>
          <a:xfrm>
            <a:off x="677863" y="1197926"/>
            <a:ext cx="10836300" cy="362100"/>
          </a:xfrm>
          <a:prstGeom prst="rect">
            <a:avLst/>
          </a:prstGeom>
          <a:noFill/>
          <a:ln>
            <a:noFill/>
          </a:ln>
        </p:spPr>
        <p:txBody>
          <a:bodyPr anchorCtr="0" anchor="ctr" bIns="45700" lIns="0" spcFirstLastPara="1" rIns="91425" wrap="square" tIns="45700">
            <a:noAutofit/>
          </a:bodyPr>
          <a:lstStyle/>
          <a:p>
            <a:pPr indent="0" lvl="0" marL="0" rtl="0" algn="l">
              <a:lnSpc>
                <a:spcPct val="100000"/>
              </a:lnSpc>
              <a:spcBef>
                <a:spcPts val="0"/>
              </a:spcBef>
              <a:spcAft>
                <a:spcPts val="0"/>
              </a:spcAft>
              <a:buSzPts val="1800"/>
              <a:buNone/>
            </a:pPr>
            <a:r>
              <a:rPr lang="en-US"/>
              <a:t>Accelerate your path into an AI-enabled integrated and automated future</a:t>
            </a:r>
            <a:endParaRPr/>
          </a:p>
        </p:txBody>
      </p:sp>
      <p:grpSp>
        <p:nvGrpSpPr>
          <p:cNvPr id="421" name="Google Shape;421;p44"/>
          <p:cNvGrpSpPr/>
          <p:nvPr/>
        </p:nvGrpSpPr>
        <p:grpSpPr>
          <a:xfrm>
            <a:off x="914454" y="2904159"/>
            <a:ext cx="2196958" cy="3714909"/>
            <a:chOff x="914454" y="2904159"/>
            <a:chExt cx="2196958" cy="3714909"/>
          </a:xfrm>
        </p:grpSpPr>
        <p:sp>
          <p:nvSpPr>
            <p:cNvPr id="422" name="Google Shape;422;p44"/>
            <p:cNvSpPr/>
            <p:nvPr/>
          </p:nvSpPr>
          <p:spPr>
            <a:xfrm>
              <a:off x="1396912" y="2904159"/>
              <a:ext cx="1714500" cy="809100"/>
            </a:xfrm>
            <a:prstGeom prst="roundRect">
              <a:avLst>
                <a:gd fmla="val 0" name="adj"/>
              </a:avLst>
            </a:prstGeom>
            <a:noFill/>
            <a:ln>
              <a:noFill/>
            </a:ln>
          </p:spPr>
          <p:txBody>
            <a:bodyPr anchorCtr="0" anchor="t" bIns="0" lIns="0" spcFirstLastPara="1" rIns="91425" wrap="square" tIns="0">
              <a:noAutofit/>
            </a:bodyPr>
            <a:lstStyle/>
            <a:p>
              <a:pPr indent="0" lvl="0" marL="0" marR="0" rtl="0" algn="l">
                <a:lnSpc>
                  <a:spcPct val="100000"/>
                </a:lnSpc>
                <a:spcBef>
                  <a:spcPts val="0"/>
                </a:spcBef>
                <a:spcAft>
                  <a:spcPts val="0"/>
                </a:spcAft>
                <a:buClr>
                  <a:srgbClr val="000000"/>
                </a:buClr>
                <a:buSzPts val="1350"/>
                <a:buFont typeface="Arial"/>
                <a:buNone/>
              </a:pPr>
              <a:r>
                <a:rPr b="1" i="0" lang="en-US" sz="1600" u="none" cap="none" strike="noStrike">
                  <a:solidFill>
                    <a:srgbClr val="A03291"/>
                  </a:solidFill>
                  <a:latin typeface="Poppins"/>
                  <a:ea typeface="Poppins"/>
                  <a:cs typeface="Poppins"/>
                  <a:sym typeface="Poppins"/>
                </a:rPr>
                <a:t>Digital</a:t>
              </a:r>
              <a:br>
                <a:rPr b="1" i="0" lang="en-US" sz="1600" u="none" cap="none" strike="noStrike">
                  <a:solidFill>
                    <a:srgbClr val="A03291"/>
                  </a:solidFill>
                  <a:latin typeface="Poppins"/>
                  <a:ea typeface="Poppins"/>
                  <a:cs typeface="Poppins"/>
                  <a:sym typeface="Poppins"/>
                </a:rPr>
              </a:br>
              <a:r>
                <a:rPr b="1" i="0" lang="en-US" sz="1600" u="none" cap="none" strike="noStrike">
                  <a:solidFill>
                    <a:srgbClr val="A03291"/>
                  </a:solidFill>
                  <a:latin typeface="Poppins"/>
                  <a:ea typeface="Poppins"/>
                  <a:cs typeface="Poppins"/>
                  <a:sym typeface="Poppins"/>
                </a:rPr>
                <a:t>Fragmentation</a:t>
              </a:r>
              <a:endParaRPr/>
            </a:p>
            <a:p>
              <a:pPr indent="0" lvl="0" marL="0" marR="0" rtl="0" algn="l">
                <a:lnSpc>
                  <a:spcPct val="100000"/>
                </a:lnSpc>
                <a:spcBef>
                  <a:spcPts val="0"/>
                </a:spcBef>
                <a:spcAft>
                  <a:spcPts val="0"/>
                </a:spcAft>
                <a:buClr>
                  <a:srgbClr val="000000"/>
                </a:buClr>
                <a:buSzPts val="1350"/>
                <a:buFont typeface="Arial"/>
                <a:buNone/>
              </a:pPr>
              <a:r>
                <a:rPr b="0" i="0" lang="en-US" sz="1200" u="none" cap="none" strike="noStrike">
                  <a:solidFill>
                    <a:srgbClr val="A03291"/>
                  </a:solidFill>
                  <a:latin typeface="Poppins"/>
                  <a:ea typeface="Poppins"/>
                  <a:cs typeface="Poppins"/>
                  <a:sym typeface="Poppins"/>
                </a:rPr>
                <a:t>(Today)</a:t>
              </a:r>
              <a:endParaRPr b="0" i="0" sz="1400" u="none" cap="none" strike="noStrike">
                <a:solidFill>
                  <a:srgbClr val="A03291"/>
                </a:solidFill>
                <a:latin typeface="Poppins"/>
                <a:ea typeface="Poppins"/>
                <a:cs typeface="Poppins"/>
                <a:sym typeface="Poppins"/>
              </a:endParaRPr>
            </a:p>
          </p:txBody>
        </p:sp>
        <p:sp>
          <p:nvSpPr>
            <p:cNvPr id="423" name="Google Shape;423;p44"/>
            <p:cNvSpPr/>
            <p:nvPr/>
          </p:nvSpPr>
          <p:spPr>
            <a:xfrm>
              <a:off x="914454" y="2919697"/>
              <a:ext cx="379800" cy="375300"/>
            </a:xfrm>
            <a:prstGeom prst="ellipse">
              <a:avLst/>
            </a:prstGeom>
            <a:solidFill>
              <a:srgbClr val="A03291"/>
            </a:solidFill>
            <a:ln>
              <a:noFill/>
            </a:ln>
          </p:spPr>
          <p:txBody>
            <a:bodyPr anchorCtr="0" anchor="ctr" bIns="60925" lIns="0" spcFirstLastPara="1" rIns="0" wrap="square" tIns="60925">
              <a:noAutofit/>
            </a:bodyPr>
            <a:lstStyle/>
            <a:p>
              <a:pPr indent="0" lvl="0" marL="0" marR="0" rtl="0" algn="ctr">
                <a:lnSpc>
                  <a:spcPct val="100000"/>
                </a:lnSpc>
                <a:spcBef>
                  <a:spcPts val="0"/>
                </a:spcBef>
                <a:spcAft>
                  <a:spcPts val="0"/>
                </a:spcAft>
                <a:buClr>
                  <a:srgbClr val="000000"/>
                </a:buClr>
                <a:buSzPts val="1050"/>
                <a:buFont typeface="Arial"/>
                <a:buNone/>
              </a:pPr>
              <a:r>
                <a:rPr b="1" i="0" lang="en-US" sz="1600" u="none" cap="none" strike="noStrike">
                  <a:solidFill>
                    <a:srgbClr val="FFFFFF"/>
                  </a:solidFill>
                  <a:latin typeface="Poppins"/>
                  <a:ea typeface="Poppins"/>
                  <a:cs typeface="Poppins"/>
                  <a:sym typeface="Poppins"/>
                </a:rPr>
                <a:t>1</a:t>
              </a:r>
              <a:endParaRPr b="1" i="0" sz="2400" u="none" cap="none" strike="noStrike">
                <a:solidFill>
                  <a:srgbClr val="000000"/>
                </a:solidFill>
                <a:latin typeface="Arial"/>
                <a:ea typeface="Arial"/>
                <a:cs typeface="Arial"/>
                <a:sym typeface="Arial"/>
              </a:endParaRPr>
            </a:p>
          </p:txBody>
        </p:sp>
        <p:grpSp>
          <p:nvGrpSpPr>
            <p:cNvPr id="424" name="Google Shape;424;p44"/>
            <p:cNvGrpSpPr/>
            <p:nvPr/>
          </p:nvGrpSpPr>
          <p:grpSpPr>
            <a:xfrm>
              <a:off x="1184330" y="4017799"/>
              <a:ext cx="1564696" cy="2601268"/>
              <a:chOff x="574915" y="2802276"/>
              <a:chExt cx="1243500" cy="2067288"/>
            </a:xfrm>
          </p:grpSpPr>
          <p:sp>
            <p:nvSpPr>
              <p:cNvPr id="425" name="Google Shape;425;p44"/>
              <p:cNvSpPr txBox="1"/>
              <p:nvPr/>
            </p:nvSpPr>
            <p:spPr>
              <a:xfrm>
                <a:off x="574915" y="2802276"/>
                <a:ext cx="1243500" cy="513600"/>
              </a:xfrm>
              <a:prstGeom prst="rect">
                <a:avLst/>
              </a:prstGeom>
              <a:noFill/>
              <a:ln>
                <a:noFill/>
              </a:ln>
            </p:spPr>
            <p:txBody>
              <a:bodyPr anchorCtr="0" anchor="t" bIns="45700" lIns="91425" spcFirstLastPara="1" rIns="91425" wrap="square" tIns="45700">
                <a:spAutoFit/>
              </a:bodyPr>
              <a:lstStyle/>
              <a:p>
                <a:pPr indent="-173037" lvl="0" marL="173037" marR="0" rtl="0" algn="l">
                  <a:lnSpc>
                    <a:spcPct val="100000"/>
                  </a:lnSpc>
                  <a:spcBef>
                    <a:spcPts val="0"/>
                  </a:spcBef>
                  <a:spcAft>
                    <a:spcPts val="0"/>
                  </a:spcAft>
                  <a:buClr>
                    <a:srgbClr val="072B55"/>
                  </a:buClr>
                  <a:buSzPts val="1000"/>
                  <a:buFont typeface="Arial"/>
                  <a:buChar char="•"/>
                </a:pPr>
                <a:r>
                  <a:rPr b="0" i="0" lang="en-US" sz="1200" u="none" cap="none" strike="noStrike">
                    <a:solidFill>
                      <a:srgbClr val="072B55"/>
                    </a:solidFill>
                    <a:latin typeface="Poppins"/>
                    <a:ea typeface="Poppins"/>
                    <a:cs typeface="Poppins"/>
                    <a:sym typeface="Poppins"/>
                  </a:rPr>
                  <a:t>API, Application, and Data Sprawl</a:t>
                </a:r>
                <a:endParaRPr b="0" i="0" sz="2400" u="none" cap="none" strike="noStrike">
                  <a:solidFill>
                    <a:srgbClr val="072B55"/>
                  </a:solidFill>
                  <a:latin typeface="Arial"/>
                  <a:ea typeface="Arial"/>
                  <a:cs typeface="Arial"/>
                  <a:sym typeface="Arial"/>
                </a:endParaRPr>
              </a:p>
            </p:txBody>
          </p:sp>
          <p:sp>
            <p:nvSpPr>
              <p:cNvPr id="426" name="Google Shape;426;p44"/>
              <p:cNvSpPr txBox="1"/>
              <p:nvPr/>
            </p:nvSpPr>
            <p:spPr>
              <a:xfrm>
                <a:off x="611533" y="4209264"/>
                <a:ext cx="1106700" cy="660300"/>
              </a:xfrm>
              <a:prstGeom prst="rect">
                <a:avLst/>
              </a:prstGeom>
              <a:noFill/>
              <a:ln>
                <a:noFill/>
              </a:ln>
            </p:spPr>
            <p:txBody>
              <a:bodyPr anchorCtr="0" anchor="t" bIns="45700" lIns="91425" spcFirstLastPara="1" rIns="91425" wrap="square" tIns="45700">
                <a:spAutoFit/>
              </a:bodyPr>
              <a:lstStyle/>
              <a:p>
                <a:pPr indent="-102870" lvl="0" marL="102870" marR="0" rtl="0" algn="l">
                  <a:lnSpc>
                    <a:spcPct val="100000"/>
                  </a:lnSpc>
                  <a:spcBef>
                    <a:spcPts val="0"/>
                  </a:spcBef>
                  <a:spcAft>
                    <a:spcPts val="0"/>
                  </a:spcAft>
                  <a:buClr>
                    <a:srgbClr val="072B55"/>
                  </a:buClr>
                  <a:buSzPts val="1000"/>
                  <a:buFont typeface="Arial"/>
                  <a:buChar char="•"/>
                </a:pPr>
                <a:r>
                  <a:rPr b="0" i="0" lang="en-US" sz="1200" u="none" cap="none" strike="noStrike">
                    <a:solidFill>
                      <a:srgbClr val="072B55"/>
                    </a:solidFill>
                    <a:latin typeface="Poppins"/>
                    <a:ea typeface="Poppins"/>
                    <a:cs typeface="Poppins"/>
                    <a:sym typeface="Poppins"/>
                  </a:rPr>
                  <a:t>Slow</a:t>
                </a:r>
                <a:endParaRPr/>
              </a:p>
              <a:p>
                <a:pPr indent="-102870" lvl="0" marL="102870" marR="0" rtl="0" algn="l">
                  <a:lnSpc>
                    <a:spcPct val="100000"/>
                  </a:lnSpc>
                  <a:spcBef>
                    <a:spcPts val="0"/>
                  </a:spcBef>
                  <a:spcAft>
                    <a:spcPts val="0"/>
                  </a:spcAft>
                  <a:buClr>
                    <a:srgbClr val="072B55"/>
                  </a:buClr>
                  <a:buSzPts val="1000"/>
                  <a:buFont typeface="Arial"/>
                  <a:buChar char="•"/>
                </a:pPr>
                <a:r>
                  <a:rPr b="0" i="0" lang="en-US" sz="1200" u="none" cap="none" strike="noStrike">
                    <a:solidFill>
                      <a:srgbClr val="072B55"/>
                    </a:solidFill>
                    <a:latin typeface="Poppins"/>
                    <a:ea typeface="Poppins"/>
                    <a:cs typeface="Poppins"/>
                    <a:sym typeface="Poppins"/>
                  </a:rPr>
                  <a:t>Reactive</a:t>
                </a:r>
                <a:endParaRPr/>
              </a:p>
              <a:p>
                <a:pPr indent="-102870" lvl="0" marL="102870" marR="0" rtl="0" algn="l">
                  <a:lnSpc>
                    <a:spcPct val="100000"/>
                  </a:lnSpc>
                  <a:spcBef>
                    <a:spcPts val="0"/>
                  </a:spcBef>
                  <a:spcAft>
                    <a:spcPts val="0"/>
                  </a:spcAft>
                  <a:buClr>
                    <a:srgbClr val="072B55"/>
                  </a:buClr>
                  <a:buSzPts val="1000"/>
                  <a:buFont typeface="Arial"/>
                  <a:buChar char="•"/>
                </a:pPr>
                <a:r>
                  <a:rPr b="0" i="0" lang="en-US" sz="1200" u="none" cap="none" strike="noStrike">
                    <a:solidFill>
                      <a:srgbClr val="072B55"/>
                    </a:solidFill>
                    <a:latin typeface="Poppins"/>
                    <a:ea typeface="Poppins"/>
                    <a:cs typeface="Poppins"/>
                    <a:sym typeface="Poppins"/>
                  </a:rPr>
                  <a:t>No cohesive strategy</a:t>
                </a:r>
                <a:endParaRPr b="0" i="0" sz="2400" u="none" cap="none" strike="noStrike">
                  <a:solidFill>
                    <a:srgbClr val="072B55"/>
                  </a:solidFill>
                  <a:latin typeface="Arial"/>
                  <a:ea typeface="Arial"/>
                  <a:cs typeface="Arial"/>
                  <a:sym typeface="Arial"/>
                </a:endParaRPr>
              </a:p>
            </p:txBody>
          </p:sp>
        </p:grpSp>
      </p:grpSp>
      <p:grpSp>
        <p:nvGrpSpPr>
          <p:cNvPr id="427" name="Google Shape;427;p44"/>
          <p:cNvGrpSpPr/>
          <p:nvPr/>
        </p:nvGrpSpPr>
        <p:grpSpPr>
          <a:xfrm>
            <a:off x="2751453" y="2848261"/>
            <a:ext cx="2259964" cy="3377073"/>
            <a:chOff x="2751453" y="2848261"/>
            <a:chExt cx="2259964" cy="3377073"/>
          </a:xfrm>
        </p:grpSpPr>
        <p:sp>
          <p:nvSpPr>
            <p:cNvPr id="428" name="Google Shape;428;p44"/>
            <p:cNvSpPr/>
            <p:nvPr/>
          </p:nvSpPr>
          <p:spPr>
            <a:xfrm>
              <a:off x="3016780" y="2848261"/>
              <a:ext cx="521400" cy="515400"/>
            </a:xfrm>
            <a:prstGeom prst="ellipse">
              <a:avLst/>
            </a:prstGeom>
            <a:solidFill>
              <a:srgbClr val="A03291"/>
            </a:solidFill>
            <a:ln>
              <a:noFill/>
            </a:ln>
          </p:spPr>
          <p:txBody>
            <a:bodyPr anchorCtr="0" anchor="ctr" bIns="60925" lIns="0" spcFirstLastPara="1" rIns="0" wrap="square" tIns="60925">
              <a:noAutofit/>
            </a:bodyPr>
            <a:lstStyle/>
            <a:p>
              <a:pPr indent="0" lvl="0" marL="0" marR="0" rtl="0" algn="ctr">
                <a:lnSpc>
                  <a:spcPct val="100000"/>
                </a:lnSpc>
                <a:spcBef>
                  <a:spcPts val="0"/>
                </a:spcBef>
                <a:spcAft>
                  <a:spcPts val="0"/>
                </a:spcAft>
                <a:buClr>
                  <a:srgbClr val="000000"/>
                </a:buClr>
                <a:buSzPts val="1050"/>
                <a:buFont typeface="Arial"/>
                <a:buNone/>
              </a:pPr>
              <a:r>
                <a:rPr b="1" i="0" lang="en-US" sz="1600" u="none" cap="none" strike="noStrike">
                  <a:solidFill>
                    <a:srgbClr val="FFFFFF"/>
                  </a:solidFill>
                  <a:latin typeface="Poppins"/>
                  <a:ea typeface="Poppins"/>
                  <a:cs typeface="Poppins"/>
                  <a:sym typeface="Poppins"/>
                </a:rPr>
                <a:t>2</a:t>
              </a:r>
              <a:endParaRPr b="1" i="0" sz="2400" u="none" cap="none" strike="noStrike">
                <a:solidFill>
                  <a:srgbClr val="000000"/>
                </a:solidFill>
                <a:latin typeface="Arial"/>
                <a:ea typeface="Arial"/>
                <a:cs typeface="Arial"/>
                <a:sym typeface="Arial"/>
              </a:endParaRPr>
            </a:p>
          </p:txBody>
        </p:sp>
        <p:sp>
          <p:nvSpPr>
            <p:cNvPr id="429" name="Google Shape;429;p44"/>
            <p:cNvSpPr/>
            <p:nvPr/>
          </p:nvSpPr>
          <p:spPr>
            <a:xfrm>
              <a:off x="3634717" y="2987587"/>
              <a:ext cx="1376700" cy="362100"/>
            </a:xfrm>
            <a:prstGeom prst="roundRect">
              <a:avLst>
                <a:gd fmla="val 0" name="adj"/>
              </a:avLst>
            </a:prstGeom>
            <a:gradFill>
              <a:gsLst>
                <a:gs pos="0">
                  <a:srgbClr val="A5A4A3">
                    <a:alpha val="0"/>
                  </a:srgbClr>
                </a:gs>
                <a:gs pos="1000">
                  <a:srgbClr val="A5A4A3">
                    <a:alpha val="0"/>
                  </a:srgbClr>
                </a:gs>
                <a:gs pos="100000">
                  <a:srgbClr val="A5A4A3">
                    <a:alpha val="0"/>
                  </a:srgbClr>
                </a:gs>
              </a:gsLst>
              <a:path path="circle">
                <a:fillToRect b="50%" l="50%" r="50%" t="50%"/>
              </a:path>
              <a:tileRect/>
            </a:gradFill>
            <a:ln>
              <a:noFill/>
            </a:ln>
          </p:spPr>
          <p:txBody>
            <a:bodyPr anchorCtr="0" anchor="t" bIns="0" lIns="0" spcFirstLastPara="1" rIns="91425" wrap="square" tIns="0">
              <a:noAutofit/>
            </a:bodyPr>
            <a:lstStyle/>
            <a:p>
              <a:pPr indent="0" lvl="0" marL="0" marR="0" rtl="0" algn="l">
                <a:lnSpc>
                  <a:spcPct val="100000"/>
                </a:lnSpc>
                <a:spcBef>
                  <a:spcPts val="0"/>
                </a:spcBef>
                <a:spcAft>
                  <a:spcPts val="0"/>
                </a:spcAft>
                <a:buClr>
                  <a:srgbClr val="000000"/>
                </a:buClr>
                <a:buSzPts val="1350"/>
                <a:buFont typeface="Arial"/>
                <a:buNone/>
              </a:pPr>
              <a:r>
                <a:rPr b="1" i="0" lang="en-US" sz="1600" u="none" cap="none" strike="noStrike">
                  <a:solidFill>
                    <a:srgbClr val="A03291"/>
                  </a:solidFill>
                  <a:latin typeface="Poppins"/>
                  <a:ea typeface="Poppins"/>
                  <a:cs typeface="Poppins"/>
                  <a:sym typeface="Poppins"/>
                </a:rPr>
                <a:t>Readiness</a:t>
              </a:r>
              <a:endParaRPr b="1" i="0" sz="1050" u="none" cap="none" strike="noStrike">
                <a:solidFill>
                  <a:srgbClr val="A03291"/>
                </a:solidFill>
                <a:latin typeface="Poppins"/>
                <a:ea typeface="Poppins"/>
                <a:cs typeface="Poppins"/>
                <a:sym typeface="Poppins"/>
              </a:endParaRPr>
            </a:p>
            <a:p>
              <a:pPr indent="0" lvl="0" marL="0" marR="0" rtl="0" algn="l">
                <a:lnSpc>
                  <a:spcPct val="100000"/>
                </a:lnSpc>
                <a:spcBef>
                  <a:spcPts val="0"/>
                </a:spcBef>
                <a:spcAft>
                  <a:spcPts val="0"/>
                </a:spcAft>
                <a:buClr>
                  <a:srgbClr val="000000"/>
                </a:buClr>
                <a:buSzPts val="900"/>
                <a:buFont typeface="Arial"/>
                <a:buNone/>
              </a:pPr>
              <a:r>
                <a:t/>
              </a:r>
              <a:endParaRPr b="0" i="0" sz="1050" u="none" cap="none" strike="noStrike">
                <a:solidFill>
                  <a:srgbClr val="454545"/>
                </a:solidFill>
                <a:latin typeface="Poppins"/>
                <a:ea typeface="Poppins"/>
                <a:cs typeface="Poppins"/>
                <a:sym typeface="Poppins"/>
              </a:endParaRPr>
            </a:p>
            <a:p>
              <a:pPr indent="0" lvl="0" marL="0" marR="0" rtl="0" algn="l">
                <a:lnSpc>
                  <a:spcPct val="100000"/>
                </a:lnSpc>
                <a:spcBef>
                  <a:spcPts val="0"/>
                </a:spcBef>
                <a:spcAft>
                  <a:spcPts val="0"/>
                </a:spcAft>
                <a:buClr>
                  <a:srgbClr val="000000"/>
                </a:buClr>
                <a:buSzPts val="900"/>
                <a:buFont typeface="Arial"/>
                <a:buNone/>
              </a:pPr>
              <a:r>
                <a:t/>
              </a:r>
              <a:endParaRPr b="0" i="0" sz="1050" u="none" cap="none" strike="noStrike">
                <a:solidFill>
                  <a:srgbClr val="454545"/>
                </a:solidFill>
                <a:latin typeface="Poppins"/>
                <a:ea typeface="Poppins"/>
                <a:cs typeface="Poppins"/>
                <a:sym typeface="Poppins"/>
              </a:endParaRPr>
            </a:p>
            <a:p>
              <a:pPr indent="0" lvl="0" marL="0" marR="0" rtl="0" algn="l">
                <a:lnSpc>
                  <a:spcPct val="100000"/>
                </a:lnSpc>
                <a:spcBef>
                  <a:spcPts val="0"/>
                </a:spcBef>
                <a:spcAft>
                  <a:spcPts val="0"/>
                </a:spcAft>
                <a:buClr>
                  <a:srgbClr val="000000"/>
                </a:buClr>
                <a:buSzPts val="1350"/>
                <a:buFont typeface="Arial"/>
                <a:buNone/>
              </a:pPr>
              <a:r>
                <a:rPr b="0" i="0" lang="en-US" sz="1600" u="none" cap="none" strike="noStrike">
                  <a:solidFill>
                    <a:srgbClr val="FF7C66"/>
                  </a:solidFill>
                  <a:latin typeface="Poppins"/>
                  <a:ea typeface="Poppins"/>
                  <a:cs typeface="Poppins"/>
                  <a:sym typeface="Poppins"/>
                </a:rPr>
                <a:t>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t/>
              </a:r>
              <a:endParaRPr b="0" i="0" sz="1050" u="none" cap="none" strike="noStrike">
                <a:solidFill>
                  <a:srgbClr val="454545"/>
                </a:solidFill>
                <a:latin typeface="Poppins"/>
                <a:ea typeface="Poppins"/>
                <a:cs typeface="Poppins"/>
                <a:sym typeface="Poppins"/>
              </a:endParaRPr>
            </a:p>
          </p:txBody>
        </p:sp>
        <p:grpSp>
          <p:nvGrpSpPr>
            <p:cNvPr id="430" name="Google Shape;430;p44"/>
            <p:cNvGrpSpPr/>
            <p:nvPr/>
          </p:nvGrpSpPr>
          <p:grpSpPr>
            <a:xfrm>
              <a:off x="2751453" y="3701385"/>
              <a:ext cx="1934636" cy="2523948"/>
              <a:chOff x="1820342" y="2550815"/>
              <a:chExt cx="1537500" cy="2005840"/>
            </a:xfrm>
          </p:grpSpPr>
          <p:sp>
            <p:nvSpPr>
              <p:cNvPr id="431" name="Google Shape;431;p44"/>
              <p:cNvSpPr txBox="1"/>
              <p:nvPr/>
            </p:nvSpPr>
            <p:spPr>
              <a:xfrm>
                <a:off x="1820342" y="2550815"/>
                <a:ext cx="1537500" cy="1076400"/>
              </a:xfrm>
              <a:prstGeom prst="rect">
                <a:avLst/>
              </a:prstGeom>
              <a:noFill/>
              <a:ln>
                <a:noFill/>
              </a:ln>
            </p:spPr>
            <p:txBody>
              <a:bodyPr anchorCtr="0" anchor="t" bIns="45700" lIns="91425" spcFirstLastPara="1" rIns="91425" wrap="square" tIns="45700">
                <a:spAutoFit/>
              </a:bodyPr>
              <a:lstStyle/>
              <a:p>
                <a:pPr indent="-102870" lvl="0" marL="102870" marR="0" rtl="0" algn="l">
                  <a:lnSpc>
                    <a:spcPct val="100000"/>
                  </a:lnSpc>
                  <a:spcBef>
                    <a:spcPts val="600"/>
                  </a:spcBef>
                  <a:spcAft>
                    <a:spcPts val="0"/>
                  </a:spcAft>
                  <a:buClr>
                    <a:srgbClr val="072B55"/>
                  </a:buClr>
                  <a:buSzPts val="1000"/>
                  <a:buFont typeface="Arial"/>
                  <a:buChar char="•"/>
                </a:pPr>
                <a:r>
                  <a:rPr b="0" i="0" lang="en-US" sz="1200" u="none" cap="none" strike="noStrike">
                    <a:solidFill>
                      <a:srgbClr val="072B55"/>
                    </a:solidFill>
                    <a:latin typeface="Poppins"/>
                    <a:ea typeface="Poppins"/>
                    <a:cs typeface="Poppins"/>
                    <a:sym typeface="Poppins"/>
                  </a:rPr>
                  <a:t>Develop AI Readiness plan</a:t>
                </a:r>
                <a:endParaRPr/>
              </a:p>
              <a:p>
                <a:pPr indent="-102870" lvl="0" marL="102870" marR="0" rtl="0" algn="l">
                  <a:lnSpc>
                    <a:spcPct val="100000"/>
                  </a:lnSpc>
                  <a:spcBef>
                    <a:spcPts val="600"/>
                  </a:spcBef>
                  <a:spcAft>
                    <a:spcPts val="0"/>
                  </a:spcAft>
                  <a:buClr>
                    <a:srgbClr val="072B55"/>
                  </a:buClr>
                  <a:buSzPts val="1000"/>
                  <a:buFont typeface="Arial"/>
                  <a:buChar char="•"/>
                </a:pPr>
                <a:r>
                  <a:rPr b="0" i="0" lang="en-US" sz="1200" u="none" cap="none" strike="noStrike">
                    <a:solidFill>
                      <a:srgbClr val="072B55"/>
                    </a:solidFill>
                    <a:latin typeface="Poppins"/>
                    <a:ea typeface="Poppins"/>
                    <a:cs typeface="Poppins"/>
                    <a:sym typeface="Poppins"/>
                  </a:rPr>
                  <a:t>Expand dev team with Democratization</a:t>
                </a:r>
                <a:endParaRPr/>
              </a:p>
              <a:p>
                <a:pPr indent="-102870" lvl="0" marL="102870" marR="0" rtl="0" algn="l">
                  <a:lnSpc>
                    <a:spcPct val="100000"/>
                  </a:lnSpc>
                  <a:spcBef>
                    <a:spcPts val="600"/>
                  </a:spcBef>
                  <a:spcAft>
                    <a:spcPts val="0"/>
                  </a:spcAft>
                  <a:buClr>
                    <a:srgbClr val="072B55"/>
                  </a:buClr>
                  <a:buSzPts val="1000"/>
                  <a:buFont typeface="Arial"/>
                  <a:buChar char="•"/>
                </a:pPr>
                <a:r>
                  <a:rPr b="0" i="0" lang="en-US" sz="1200" u="none" cap="none" strike="noStrike">
                    <a:solidFill>
                      <a:srgbClr val="072B55"/>
                    </a:solidFill>
                    <a:latin typeface="Poppins"/>
                    <a:ea typeface="Poppins"/>
                    <a:cs typeface="Poppins"/>
                    <a:sym typeface="Poppins"/>
                  </a:rPr>
                  <a:t>Composability for reuse where relevant</a:t>
                </a:r>
                <a:endParaRPr b="0" i="0" sz="1200" u="none" cap="none" strike="noStrike">
                  <a:solidFill>
                    <a:srgbClr val="072B55"/>
                  </a:solidFill>
                  <a:latin typeface="Poppins"/>
                  <a:ea typeface="Poppins"/>
                  <a:cs typeface="Poppins"/>
                  <a:sym typeface="Poppins"/>
                </a:endParaRPr>
              </a:p>
            </p:txBody>
          </p:sp>
          <p:sp>
            <p:nvSpPr>
              <p:cNvPr id="432" name="Google Shape;432;p44"/>
              <p:cNvSpPr txBox="1"/>
              <p:nvPr/>
            </p:nvSpPr>
            <p:spPr>
              <a:xfrm>
                <a:off x="1820342" y="4189755"/>
                <a:ext cx="1415100" cy="366900"/>
              </a:xfrm>
              <a:prstGeom prst="rect">
                <a:avLst/>
              </a:prstGeom>
              <a:noFill/>
              <a:ln>
                <a:noFill/>
              </a:ln>
            </p:spPr>
            <p:txBody>
              <a:bodyPr anchorCtr="0" anchor="t" bIns="45700" lIns="91425" spcFirstLastPara="1" rIns="91425" wrap="square" tIns="45700">
                <a:spAutoFit/>
              </a:bodyPr>
              <a:lstStyle/>
              <a:p>
                <a:pPr indent="-102870" lvl="0" marL="102870" marR="0" rtl="0" algn="l">
                  <a:lnSpc>
                    <a:spcPct val="100000"/>
                  </a:lnSpc>
                  <a:spcBef>
                    <a:spcPts val="0"/>
                  </a:spcBef>
                  <a:spcAft>
                    <a:spcPts val="0"/>
                  </a:spcAft>
                  <a:buClr>
                    <a:srgbClr val="072B55"/>
                  </a:buClr>
                  <a:buSzPts val="1000"/>
                  <a:buFont typeface="Arial"/>
                  <a:buChar char="•"/>
                </a:pPr>
                <a:r>
                  <a:rPr b="0" i="0" lang="en-US" sz="1200" u="none" cap="none" strike="noStrike">
                    <a:solidFill>
                      <a:srgbClr val="072B55"/>
                    </a:solidFill>
                    <a:latin typeface="Poppins"/>
                    <a:ea typeface="Poppins"/>
                    <a:cs typeface="Poppins"/>
                    <a:sym typeface="Poppins"/>
                  </a:rPr>
                  <a:t>Now has a clear vision for the future</a:t>
                </a:r>
                <a:endParaRPr b="0" i="0" sz="2400" u="none" cap="none" strike="noStrike">
                  <a:solidFill>
                    <a:srgbClr val="072B55"/>
                  </a:solidFill>
                  <a:latin typeface="Arial"/>
                  <a:ea typeface="Arial"/>
                  <a:cs typeface="Arial"/>
                  <a:sym typeface="Arial"/>
                </a:endParaRPr>
              </a:p>
            </p:txBody>
          </p:sp>
        </p:grpSp>
      </p:grpSp>
      <p:grpSp>
        <p:nvGrpSpPr>
          <p:cNvPr id="433" name="Google Shape;433;p44"/>
          <p:cNvGrpSpPr/>
          <p:nvPr/>
        </p:nvGrpSpPr>
        <p:grpSpPr>
          <a:xfrm>
            <a:off x="4751932" y="2755659"/>
            <a:ext cx="2359059" cy="3793898"/>
            <a:chOff x="4751932" y="2755659"/>
            <a:chExt cx="2359059" cy="3793898"/>
          </a:xfrm>
        </p:grpSpPr>
        <p:sp>
          <p:nvSpPr>
            <p:cNvPr id="434" name="Google Shape;434;p44"/>
            <p:cNvSpPr/>
            <p:nvPr/>
          </p:nvSpPr>
          <p:spPr>
            <a:xfrm>
              <a:off x="5011317" y="2755659"/>
              <a:ext cx="626400" cy="619500"/>
            </a:xfrm>
            <a:prstGeom prst="ellipse">
              <a:avLst/>
            </a:prstGeom>
            <a:solidFill>
              <a:srgbClr val="A03291"/>
            </a:solidFill>
            <a:ln>
              <a:noFill/>
            </a:ln>
          </p:spPr>
          <p:txBody>
            <a:bodyPr anchorCtr="0" anchor="ctr" bIns="60925" lIns="0" spcFirstLastPara="1" rIns="0" wrap="square" tIns="60925">
              <a:noAutofit/>
            </a:bodyPr>
            <a:lstStyle/>
            <a:p>
              <a:pPr indent="0" lvl="0" marL="0" marR="0" rtl="0" algn="ctr">
                <a:lnSpc>
                  <a:spcPct val="100000"/>
                </a:lnSpc>
                <a:spcBef>
                  <a:spcPts val="0"/>
                </a:spcBef>
                <a:spcAft>
                  <a:spcPts val="0"/>
                </a:spcAft>
                <a:buClr>
                  <a:srgbClr val="000000"/>
                </a:buClr>
                <a:buSzPts val="1050"/>
                <a:buFont typeface="Arial"/>
                <a:buNone/>
              </a:pPr>
              <a:r>
                <a:rPr b="1" i="0" lang="en-US" sz="1600" u="none" cap="none" strike="noStrike">
                  <a:solidFill>
                    <a:srgbClr val="FFFFFF"/>
                  </a:solidFill>
                  <a:latin typeface="Poppins"/>
                  <a:ea typeface="Poppins"/>
                  <a:cs typeface="Poppins"/>
                  <a:sym typeface="Poppins"/>
                </a:rPr>
                <a:t>3</a:t>
              </a:r>
              <a:endParaRPr b="1" i="0" sz="2400" u="none" cap="none" strike="noStrike">
                <a:solidFill>
                  <a:srgbClr val="000000"/>
                </a:solidFill>
                <a:latin typeface="Arial"/>
                <a:ea typeface="Arial"/>
                <a:cs typeface="Arial"/>
                <a:sym typeface="Arial"/>
              </a:endParaRPr>
            </a:p>
          </p:txBody>
        </p:sp>
        <p:sp>
          <p:nvSpPr>
            <p:cNvPr id="435" name="Google Shape;435;p44"/>
            <p:cNvSpPr/>
            <p:nvPr/>
          </p:nvSpPr>
          <p:spPr>
            <a:xfrm>
              <a:off x="5725591" y="2954224"/>
              <a:ext cx="1385400" cy="275400"/>
            </a:xfrm>
            <a:prstGeom prst="roundRect">
              <a:avLst>
                <a:gd fmla="val 0" name="adj"/>
              </a:avLst>
            </a:prstGeom>
            <a:gradFill>
              <a:gsLst>
                <a:gs pos="0">
                  <a:srgbClr val="A5A4A3">
                    <a:alpha val="0"/>
                  </a:srgbClr>
                </a:gs>
                <a:gs pos="1000">
                  <a:srgbClr val="A5A4A3">
                    <a:alpha val="0"/>
                  </a:srgbClr>
                </a:gs>
                <a:gs pos="100000">
                  <a:srgbClr val="A5A4A3">
                    <a:alpha val="0"/>
                  </a:srgbClr>
                </a:gs>
              </a:gsLst>
              <a:path path="circle">
                <a:fillToRect b="50%" l="50%" r="50%" t="50%"/>
              </a:path>
              <a:tileRect/>
            </a:gradFill>
            <a:ln>
              <a:noFill/>
            </a:ln>
          </p:spPr>
          <p:txBody>
            <a:bodyPr anchorCtr="0" anchor="t" bIns="0" lIns="0" spcFirstLastPara="1" rIns="91425" wrap="square" tIns="0">
              <a:noAutofit/>
            </a:bodyPr>
            <a:lstStyle/>
            <a:p>
              <a:pPr indent="0" lvl="0" marL="0" marR="0" rtl="0" algn="l">
                <a:lnSpc>
                  <a:spcPct val="100000"/>
                </a:lnSpc>
                <a:spcBef>
                  <a:spcPts val="0"/>
                </a:spcBef>
                <a:spcAft>
                  <a:spcPts val="0"/>
                </a:spcAft>
                <a:buClr>
                  <a:srgbClr val="000000"/>
                </a:buClr>
                <a:buSzPts val="1350"/>
                <a:buFont typeface="Arial"/>
                <a:buNone/>
              </a:pPr>
              <a:r>
                <a:rPr b="1" i="0" lang="en-US" sz="1600" u="none" cap="none" strike="noStrike">
                  <a:solidFill>
                    <a:srgbClr val="A03291"/>
                  </a:solidFill>
                  <a:latin typeface="Poppins"/>
                  <a:ea typeface="Poppins"/>
                  <a:cs typeface="Poppins"/>
                  <a:sym typeface="Poppins"/>
                </a:rPr>
                <a:t>Connect</a:t>
              </a:r>
              <a:endParaRPr b="1" i="0" sz="1800" u="none" cap="none" strike="noStrike">
                <a:solidFill>
                  <a:srgbClr val="A03291"/>
                </a:solidFill>
                <a:latin typeface="Poppins"/>
                <a:ea typeface="Poppins"/>
                <a:cs typeface="Poppins"/>
                <a:sym typeface="Poppins"/>
              </a:endParaRPr>
            </a:p>
            <a:p>
              <a:pPr indent="0" lvl="0" marL="0" marR="0" rtl="0" algn="l">
                <a:lnSpc>
                  <a:spcPct val="100000"/>
                </a:lnSpc>
                <a:spcBef>
                  <a:spcPts val="0"/>
                </a:spcBef>
                <a:spcAft>
                  <a:spcPts val="0"/>
                </a:spcAft>
                <a:buClr>
                  <a:srgbClr val="000000"/>
                </a:buClr>
                <a:buSzPts val="900"/>
                <a:buFont typeface="Arial"/>
                <a:buNone/>
              </a:pPr>
              <a:r>
                <a:t/>
              </a:r>
              <a:endParaRPr b="0" i="0" sz="1050" u="none" cap="none" strike="noStrike">
                <a:solidFill>
                  <a:srgbClr val="454545"/>
                </a:solidFill>
                <a:latin typeface="Poppins"/>
                <a:ea typeface="Poppins"/>
                <a:cs typeface="Poppins"/>
                <a:sym typeface="Poppins"/>
              </a:endParaRPr>
            </a:p>
          </p:txBody>
        </p:sp>
        <p:grpSp>
          <p:nvGrpSpPr>
            <p:cNvPr id="436" name="Google Shape;436;p44"/>
            <p:cNvGrpSpPr/>
            <p:nvPr/>
          </p:nvGrpSpPr>
          <p:grpSpPr>
            <a:xfrm>
              <a:off x="4751932" y="3765786"/>
              <a:ext cx="2232098" cy="2783771"/>
              <a:chOff x="3410170" y="2601995"/>
              <a:chExt cx="1773900" cy="2212327"/>
            </a:xfrm>
          </p:grpSpPr>
          <p:sp>
            <p:nvSpPr>
              <p:cNvPr id="437" name="Google Shape;437;p44"/>
              <p:cNvSpPr txBox="1"/>
              <p:nvPr/>
            </p:nvSpPr>
            <p:spPr>
              <a:xfrm>
                <a:off x="3410170" y="2601995"/>
                <a:ext cx="1773900" cy="929700"/>
              </a:xfrm>
              <a:prstGeom prst="rect">
                <a:avLst/>
              </a:prstGeom>
              <a:noFill/>
              <a:ln>
                <a:noFill/>
              </a:ln>
            </p:spPr>
            <p:txBody>
              <a:bodyPr anchorCtr="0" anchor="t" bIns="45700" lIns="91425" spcFirstLastPara="1" rIns="91425" wrap="square" tIns="45700">
                <a:spAutoFit/>
              </a:bodyPr>
              <a:lstStyle/>
              <a:p>
                <a:pPr indent="-102870" lvl="0" marL="102870" marR="0" rtl="0" algn="l">
                  <a:lnSpc>
                    <a:spcPct val="100000"/>
                  </a:lnSpc>
                  <a:spcBef>
                    <a:spcPts val="0"/>
                  </a:spcBef>
                  <a:spcAft>
                    <a:spcPts val="0"/>
                  </a:spcAft>
                  <a:buClr>
                    <a:srgbClr val="072B55"/>
                  </a:buClr>
                  <a:buSzPts val="1000"/>
                  <a:buFont typeface="Arial"/>
                  <a:buChar char="•"/>
                </a:pPr>
                <a:r>
                  <a:rPr b="0" i="0" lang="en-US" sz="1200" u="none" cap="none" strike="noStrike">
                    <a:solidFill>
                      <a:srgbClr val="072B55"/>
                    </a:solidFill>
                    <a:latin typeface="Poppins"/>
                    <a:ea typeface="Poppins"/>
                    <a:cs typeface="Poppins"/>
                    <a:sym typeface="Poppins"/>
                  </a:rPr>
                  <a:t>Integrate Applications</a:t>
                </a:r>
                <a:endParaRPr b="0" i="0" sz="2400" u="none" cap="none" strike="noStrike">
                  <a:solidFill>
                    <a:srgbClr val="072B55"/>
                  </a:solidFill>
                  <a:latin typeface="Arial"/>
                  <a:ea typeface="Arial"/>
                  <a:cs typeface="Arial"/>
                  <a:sym typeface="Arial"/>
                </a:endParaRPr>
              </a:p>
              <a:p>
                <a:pPr indent="-102870" lvl="0" marL="102870" marR="0" rtl="0" algn="l">
                  <a:lnSpc>
                    <a:spcPct val="100000"/>
                  </a:lnSpc>
                  <a:spcBef>
                    <a:spcPts val="600"/>
                  </a:spcBef>
                  <a:spcAft>
                    <a:spcPts val="0"/>
                  </a:spcAft>
                  <a:buClr>
                    <a:srgbClr val="072B55"/>
                  </a:buClr>
                  <a:buSzPts val="1000"/>
                  <a:buFont typeface="Arial"/>
                  <a:buChar char="•"/>
                </a:pPr>
                <a:r>
                  <a:rPr b="0" i="0" lang="en-US" sz="1200" u="none" cap="none" strike="noStrike">
                    <a:solidFill>
                      <a:srgbClr val="072B55"/>
                    </a:solidFill>
                    <a:latin typeface="Poppins"/>
                    <a:ea typeface="Poppins"/>
                    <a:cs typeface="Poppins"/>
                    <a:sym typeface="Poppins"/>
                  </a:rPr>
                  <a:t>Synchronize and cleanse data</a:t>
                </a:r>
                <a:endParaRPr/>
              </a:p>
              <a:p>
                <a:pPr indent="-102870" lvl="0" marL="102870" marR="0" rtl="0" algn="l">
                  <a:lnSpc>
                    <a:spcPct val="100000"/>
                  </a:lnSpc>
                  <a:spcBef>
                    <a:spcPts val="600"/>
                  </a:spcBef>
                  <a:spcAft>
                    <a:spcPts val="0"/>
                  </a:spcAft>
                  <a:buClr>
                    <a:srgbClr val="072B55"/>
                  </a:buClr>
                  <a:buSzPts val="1000"/>
                  <a:buFont typeface="Arial"/>
                  <a:buChar char="•"/>
                </a:pPr>
                <a:r>
                  <a:rPr b="0" i="0" lang="en-US" sz="1200" u="none" cap="none" strike="noStrike">
                    <a:solidFill>
                      <a:srgbClr val="072B55"/>
                    </a:solidFill>
                    <a:latin typeface="Poppins"/>
                    <a:ea typeface="Poppins"/>
                    <a:cs typeface="Poppins"/>
                    <a:sym typeface="Poppins"/>
                  </a:rPr>
                  <a:t>Get control across disparate APIs</a:t>
                </a:r>
                <a:endParaRPr b="0" i="0" sz="2400" u="none" cap="none" strike="noStrike">
                  <a:solidFill>
                    <a:srgbClr val="072B55"/>
                  </a:solidFill>
                  <a:latin typeface="Arial"/>
                  <a:ea typeface="Arial"/>
                  <a:cs typeface="Arial"/>
                  <a:sym typeface="Arial"/>
                </a:endParaRPr>
              </a:p>
            </p:txBody>
          </p:sp>
          <p:sp>
            <p:nvSpPr>
              <p:cNvPr id="438" name="Google Shape;438;p44"/>
              <p:cNvSpPr txBox="1"/>
              <p:nvPr/>
            </p:nvSpPr>
            <p:spPr>
              <a:xfrm>
                <a:off x="3437603" y="4092522"/>
                <a:ext cx="1635000" cy="721800"/>
              </a:xfrm>
              <a:prstGeom prst="rect">
                <a:avLst/>
              </a:prstGeom>
              <a:noFill/>
              <a:ln>
                <a:noFill/>
              </a:ln>
            </p:spPr>
            <p:txBody>
              <a:bodyPr anchorCtr="0" anchor="t" bIns="45700" lIns="91425" spcFirstLastPara="1" rIns="91425" wrap="square" tIns="45700">
                <a:spAutoFit/>
              </a:bodyPr>
              <a:lstStyle/>
              <a:p>
                <a:pPr indent="-102870" lvl="0" marL="102870" marR="0" rtl="0" algn="l">
                  <a:lnSpc>
                    <a:spcPct val="100000"/>
                  </a:lnSpc>
                  <a:spcBef>
                    <a:spcPts val="0"/>
                  </a:spcBef>
                  <a:spcAft>
                    <a:spcPts val="0"/>
                  </a:spcAft>
                  <a:buClr>
                    <a:srgbClr val="072B55"/>
                  </a:buClr>
                  <a:buSzPts val="1000"/>
                  <a:buFont typeface="Arial"/>
                  <a:buChar char="•"/>
                </a:pPr>
                <a:r>
                  <a:rPr b="0" i="0" lang="en-US" sz="1200" u="none" cap="none" strike="noStrike">
                    <a:solidFill>
                      <a:srgbClr val="072B55"/>
                    </a:solidFill>
                    <a:latin typeface="Poppins"/>
                    <a:ea typeface="Poppins"/>
                    <a:cs typeface="Poppins"/>
                    <a:sym typeface="Poppins"/>
                  </a:rPr>
                  <a:t>Key business processes now faster</a:t>
                </a:r>
                <a:endParaRPr b="0" i="0" sz="2400" u="none" cap="none" strike="noStrike">
                  <a:solidFill>
                    <a:srgbClr val="072B55"/>
                  </a:solidFill>
                  <a:latin typeface="Arial"/>
                  <a:ea typeface="Arial"/>
                  <a:cs typeface="Arial"/>
                  <a:sym typeface="Arial"/>
                </a:endParaRPr>
              </a:p>
              <a:p>
                <a:pPr indent="-102870" lvl="0" marL="102870" marR="0" rtl="0" algn="l">
                  <a:lnSpc>
                    <a:spcPct val="100000"/>
                  </a:lnSpc>
                  <a:spcBef>
                    <a:spcPts val="600"/>
                  </a:spcBef>
                  <a:spcAft>
                    <a:spcPts val="0"/>
                  </a:spcAft>
                  <a:buClr>
                    <a:srgbClr val="072B55"/>
                  </a:buClr>
                  <a:buSzPts val="1000"/>
                  <a:buFont typeface="Arial"/>
                  <a:buChar char="•"/>
                </a:pPr>
                <a:r>
                  <a:rPr b="0" i="0" lang="en-US" sz="1200" u="none" cap="none" strike="noStrike">
                    <a:solidFill>
                      <a:srgbClr val="072B55"/>
                    </a:solidFill>
                    <a:latin typeface="Poppins"/>
                    <a:ea typeface="Poppins"/>
                    <a:cs typeface="Poppins"/>
                    <a:sym typeface="Poppins"/>
                  </a:rPr>
                  <a:t>Higher customer satisfaction</a:t>
                </a:r>
                <a:endParaRPr b="0" i="0" sz="2400" u="none" cap="none" strike="noStrike">
                  <a:solidFill>
                    <a:srgbClr val="072B55"/>
                  </a:solidFill>
                  <a:latin typeface="Arial"/>
                  <a:ea typeface="Arial"/>
                  <a:cs typeface="Arial"/>
                  <a:sym typeface="Arial"/>
                </a:endParaRPr>
              </a:p>
            </p:txBody>
          </p:sp>
        </p:grpSp>
      </p:grpSp>
      <p:grpSp>
        <p:nvGrpSpPr>
          <p:cNvPr id="439" name="Google Shape;439;p44"/>
          <p:cNvGrpSpPr/>
          <p:nvPr/>
        </p:nvGrpSpPr>
        <p:grpSpPr>
          <a:xfrm>
            <a:off x="6996256" y="2734089"/>
            <a:ext cx="2327981" cy="3738082"/>
            <a:chOff x="6996256" y="2734089"/>
            <a:chExt cx="2327981" cy="3738082"/>
          </a:xfrm>
        </p:grpSpPr>
        <p:sp>
          <p:nvSpPr>
            <p:cNvPr id="440" name="Google Shape;440;p44"/>
            <p:cNvSpPr/>
            <p:nvPr/>
          </p:nvSpPr>
          <p:spPr>
            <a:xfrm>
              <a:off x="7110854" y="2734089"/>
              <a:ext cx="689400" cy="681600"/>
            </a:xfrm>
            <a:prstGeom prst="ellipse">
              <a:avLst/>
            </a:prstGeom>
            <a:solidFill>
              <a:srgbClr val="A03291"/>
            </a:solidFill>
            <a:ln>
              <a:noFill/>
            </a:ln>
          </p:spPr>
          <p:txBody>
            <a:bodyPr anchorCtr="0" anchor="ctr" bIns="60925" lIns="0" spcFirstLastPara="1" rIns="0" wrap="square" tIns="60925">
              <a:noAutofit/>
            </a:bodyPr>
            <a:lstStyle/>
            <a:p>
              <a:pPr indent="0" lvl="0" marL="0" marR="0" rtl="0" algn="ctr">
                <a:lnSpc>
                  <a:spcPct val="100000"/>
                </a:lnSpc>
                <a:spcBef>
                  <a:spcPts val="0"/>
                </a:spcBef>
                <a:spcAft>
                  <a:spcPts val="0"/>
                </a:spcAft>
                <a:buClr>
                  <a:srgbClr val="000000"/>
                </a:buClr>
                <a:buSzPts val="1050"/>
                <a:buFont typeface="Arial"/>
                <a:buNone/>
              </a:pPr>
              <a:r>
                <a:rPr b="1" i="0" lang="en-US" sz="1600" u="none" cap="none" strike="noStrike">
                  <a:solidFill>
                    <a:srgbClr val="FFFFFF"/>
                  </a:solidFill>
                  <a:latin typeface="Poppins"/>
                  <a:ea typeface="Poppins"/>
                  <a:cs typeface="Poppins"/>
                  <a:sym typeface="Poppins"/>
                </a:rPr>
                <a:t>4</a:t>
              </a:r>
              <a:endParaRPr b="1" i="0" sz="2400" u="none" cap="none" strike="noStrike">
                <a:solidFill>
                  <a:srgbClr val="000000"/>
                </a:solidFill>
                <a:latin typeface="Arial"/>
                <a:ea typeface="Arial"/>
                <a:cs typeface="Arial"/>
                <a:sym typeface="Arial"/>
              </a:endParaRPr>
            </a:p>
          </p:txBody>
        </p:sp>
        <p:sp>
          <p:nvSpPr>
            <p:cNvPr id="441" name="Google Shape;441;p44"/>
            <p:cNvSpPr/>
            <p:nvPr/>
          </p:nvSpPr>
          <p:spPr>
            <a:xfrm>
              <a:off x="7875279" y="2943790"/>
              <a:ext cx="1385400" cy="351300"/>
            </a:xfrm>
            <a:prstGeom prst="roundRect">
              <a:avLst>
                <a:gd fmla="val 0" name="adj"/>
              </a:avLst>
            </a:prstGeom>
            <a:gradFill>
              <a:gsLst>
                <a:gs pos="0">
                  <a:srgbClr val="A5A4A3">
                    <a:alpha val="0"/>
                  </a:srgbClr>
                </a:gs>
                <a:gs pos="1000">
                  <a:srgbClr val="A5A4A3">
                    <a:alpha val="0"/>
                  </a:srgbClr>
                </a:gs>
                <a:gs pos="100000">
                  <a:srgbClr val="A5A4A3">
                    <a:alpha val="0"/>
                  </a:srgbClr>
                </a:gs>
              </a:gsLst>
              <a:path path="circle">
                <a:fillToRect b="50%" l="50%" r="50%" t="50%"/>
              </a:path>
              <a:tileRect/>
            </a:gradFill>
            <a:ln>
              <a:noFill/>
            </a:ln>
          </p:spPr>
          <p:txBody>
            <a:bodyPr anchorCtr="0" anchor="t" bIns="0" lIns="0" spcFirstLastPara="1" rIns="91425" wrap="square" tIns="0">
              <a:noAutofit/>
            </a:bodyPr>
            <a:lstStyle/>
            <a:p>
              <a:pPr indent="0" lvl="0" marL="0" marR="0" rtl="0" algn="l">
                <a:lnSpc>
                  <a:spcPct val="100000"/>
                </a:lnSpc>
                <a:spcBef>
                  <a:spcPts val="0"/>
                </a:spcBef>
                <a:spcAft>
                  <a:spcPts val="0"/>
                </a:spcAft>
                <a:buClr>
                  <a:srgbClr val="000000"/>
                </a:buClr>
                <a:buSzPts val="1350"/>
                <a:buFont typeface="Arial"/>
                <a:buNone/>
              </a:pPr>
              <a:r>
                <a:rPr b="1" i="0" lang="en-US" sz="1600" u="none" cap="none" strike="noStrike">
                  <a:solidFill>
                    <a:srgbClr val="A03291"/>
                  </a:solidFill>
                  <a:latin typeface="Poppins"/>
                  <a:ea typeface="Poppins"/>
                  <a:cs typeface="Poppins"/>
                  <a:sym typeface="Poppins"/>
                </a:rPr>
                <a:t>Automate</a:t>
              </a:r>
              <a:endParaRPr b="0" i="0" sz="1050" u="none" cap="none" strike="noStrike">
                <a:solidFill>
                  <a:srgbClr val="454545"/>
                </a:solidFill>
                <a:latin typeface="Poppins"/>
                <a:ea typeface="Poppins"/>
                <a:cs typeface="Poppins"/>
                <a:sym typeface="Poppins"/>
              </a:endParaRPr>
            </a:p>
            <a:p>
              <a:pPr indent="0" lvl="0" marL="0" marR="0" rtl="0" algn="l">
                <a:lnSpc>
                  <a:spcPct val="100000"/>
                </a:lnSpc>
                <a:spcBef>
                  <a:spcPts val="0"/>
                </a:spcBef>
                <a:spcAft>
                  <a:spcPts val="0"/>
                </a:spcAft>
                <a:buClr>
                  <a:srgbClr val="000000"/>
                </a:buClr>
                <a:buSzPts val="1050"/>
                <a:buFont typeface="Arial"/>
                <a:buNone/>
              </a:pPr>
              <a:r>
                <a:t/>
              </a:r>
              <a:endParaRPr b="0" i="0" sz="1200" u="none" cap="none" strike="noStrike">
                <a:solidFill>
                  <a:srgbClr val="454545"/>
                </a:solidFill>
                <a:latin typeface="Poppins"/>
                <a:ea typeface="Poppins"/>
                <a:cs typeface="Poppins"/>
                <a:sym typeface="Poppins"/>
              </a:endParaRPr>
            </a:p>
          </p:txBody>
        </p:sp>
        <p:grpSp>
          <p:nvGrpSpPr>
            <p:cNvPr id="442" name="Google Shape;442;p44"/>
            <p:cNvGrpSpPr/>
            <p:nvPr/>
          </p:nvGrpSpPr>
          <p:grpSpPr>
            <a:xfrm>
              <a:off x="6996256" y="3754267"/>
              <a:ext cx="2327981" cy="2717904"/>
              <a:chOff x="5193785" y="2592843"/>
              <a:chExt cx="1850100" cy="2159981"/>
            </a:xfrm>
          </p:grpSpPr>
          <p:sp>
            <p:nvSpPr>
              <p:cNvPr id="443" name="Google Shape;443;p44"/>
              <p:cNvSpPr txBox="1"/>
              <p:nvPr/>
            </p:nvSpPr>
            <p:spPr>
              <a:xfrm>
                <a:off x="5193785" y="2592843"/>
                <a:ext cx="1850100" cy="660300"/>
              </a:xfrm>
              <a:prstGeom prst="rect">
                <a:avLst/>
              </a:prstGeom>
              <a:noFill/>
              <a:ln>
                <a:noFill/>
              </a:ln>
            </p:spPr>
            <p:txBody>
              <a:bodyPr anchorCtr="0" anchor="t" bIns="45700" lIns="91425" spcFirstLastPara="1" rIns="91425" wrap="square" tIns="45700">
                <a:spAutoFit/>
              </a:bodyPr>
              <a:lstStyle/>
              <a:p>
                <a:pPr indent="-102870" lvl="0" marL="102870" marR="0" rtl="0" algn="l">
                  <a:lnSpc>
                    <a:spcPct val="100000"/>
                  </a:lnSpc>
                  <a:spcBef>
                    <a:spcPts val="0"/>
                  </a:spcBef>
                  <a:spcAft>
                    <a:spcPts val="0"/>
                  </a:spcAft>
                  <a:buClr>
                    <a:srgbClr val="072B55"/>
                  </a:buClr>
                  <a:buSzPts val="1000"/>
                  <a:buFont typeface="Arial"/>
                  <a:buChar char="•"/>
                </a:pPr>
                <a:r>
                  <a:rPr b="0" i="0" lang="en-US" sz="1200" u="none" cap="none" strike="noStrike">
                    <a:solidFill>
                      <a:srgbClr val="072B55"/>
                    </a:solidFill>
                    <a:latin typeface="Poppins"/>
                    <a:ea typeface="Poppins"/>
                    <a:cs typeface="Poppins"/>
                    <a:sym typeface="Poppins"/>
                  </a:rPr>
                  <a:t>Deploy AI on top of trusted data, using managed APIs on top of connected systems</a:t>
                </a:r>
                <a:endParaRPr b="0" i="0" sz="2400" u="none" cap="none" strike="noStrike">
                  <a:solidFill>
                    <a:srgbClr val="072B55"/>
                  </a:solidFill>
                  <a:latin typeface="Arial"/>
                  <a:ea typeface="Arial"/>
                  <a:cs typeface="Arial"/>
                  <a:sym typeface="Arial"/>
                </a:endParaRPr>
              </a:p>
            </p:txBody>
          </p:sp>
          <p:sp>
            <p:nvSpPr>
              <p:cNvPr id="444" name="Google Shape;444;p44"/>
              <p:cNvSpPr txBox="1"/>
              <p:nvPr/>
            </p:nvSpPr>
            <p:spPr>
              <a:xfrm>
                <a:off x="5212080" y="4092524"/>
                <a:ext cx="1481400" cy="660300"/>
              </a:xfrm>
              <a:prstGeom prst="rect">
                <a:avLst/>
              </a:prstGeom>
              <a:noFill/>
              <a:ln>
                <a:noFill/>
              </a:ln>
            </p:spPr>
            <p:txBody>
              <a:bodyPr anchorCtr="0" anchor="t" bIns="45700" lIns="91425" spcFirstLastPara="1" rIns="91425" wrap="square" tIns="45700">
                <a:spAutoFit/>
              </a:bodyPr>
              <a:lstStyle/>
              <a:p>
                <a:pPr indent="-102870" lvl="0" marL="102870" marR="0" rtl="0" algn="l">
                  <a:lnSpc>
                    <a:spcPct val="100000"/>
                  </a:lnSpc>
                  <a:spcBef>
                    <a:spcPts val="0"/>
                  </a:spcBef>
                  <a:spcAft>
                    <a:spcPts val="0"/>
                  </a:spcAft>
                  <a:buClr>
                    <a:srgbClr val="072B55"/>
                  </a:buClr>
                  <a:buSzPts val="1000"/>
                  <a:buFont typeface="Arial"/>
                  <a:buChar char="•"/>
                </a:pPr>
                <a:r>
                  <a:rPr b="0" i="0" lang="en-US" sz="1200" u="none" cap="none" strike="noStrike">
                    <a:solidFill>
                      <a:srgbClr val="072B55"/>
                    </a:solidFill>
                    <a:latin typeface="Poppins"/>
                    <a:ea typeface="Poppins"/>
                    <a:cs typeface="Poppins"/>
                    <a:sym typeface="Poppins"/>
                  </a:rPr>
                  <a:t>Full deployment of non-optimized AI across applications and people</a:t>
                </a:r>
                <a:endParaRPr b="0" i="0" sz="2400" u="none" cap="none" strike="noStrike">
                  <a:solidFill>
                    <a:srgbClr val="072B55"/>
                  </a:solidFill>
                  <a:latin typeface="Arial"/>
                  <a:ea typeface="Arial"/>
                  <a:cs typeface="Arial"/>
                  <a:sym typeface="Arial"/>
                </a:endParaRPr>
              </a:p>
            </p:txBody>
          </p:sp>
        </p:grpSp>
      </p:grpSp>
      <p:grpSp>
        <p:nvGrpSpPr>
          <p:cNvPr id="445" name="Google Shape;445;p44"/>
          <p:cNvGrpSpPr/>
          <p:nvPr/>
        </p:nvGrpSpPr>
        <p:grpSpPr>
          <a:xfrm>
            <a:off x="9273392" y="2590280"/>
            <a:ext cx="2839551" cy="4082323"/>
            <a:chOff x="9273392" y="2590280"/>
            <a:chExt cx="2839551" cy="4082323"/>
          </a:xfrm>
        </p:grpSpPr>
        <p:sp>
          <p:nvSpPr>
            <p:cNvPr id="446" name="Google Shape;446;p44"/>
            <p:cNvSpPr/>
            <p:nvPr/>
          </p:nvSpPr>
          <p:spPr>
            <a:xfrm>
              <a:off x="9273392" y="2590280"/>
              <a:ext cx="818100" cy="809100"/>
            </a:xfrm>
            <a:prstGeom prst="ellipse">
              <a:avLst/>
            </a:prstGeom>
            <a:solidFill>
              <a:srgbClr val="A03291"/>
            </a:solidFill>
            <a:ln>
              <a:noFill/>
            </a:ln>
          </p:spPr>
          <p:txBody>
            <a:bodyPr anchorCtr="0" anchor="ctr" bIns="60925" lIns="0" spcFirstLastPara="1" rIns="0" wrap="square" tIns="60925">
              <a:noAutofit/>
            </a:bodyPr>
            <a:lstStyle/>
            <a:p>
              <a:pPr indent="0" lvl="0" marL="0" marR="0" rtl="0" algn="ctr">
                <a:lnSpc>
                  <a:spcPct val="100000"/>
                </a:lnSpc>
                <a:spcBef>
                  <a:spcPts val="0"/>
                </a:spcBef>
                <a:spcAft>
                  <a:spcPts val="0"/>
                </a:spcAft>
                <a:buClr>
                  <a:srgbClr val="000000"/>
                </a:buClr>
                <a:buSzPts val="1050"/>
                <a:buFont typeface="Arial"/>
                <a:buNone/>
              </a:pPr>
              <a:r>
                <a:rPr b="1" i="0" lang="en-US" sz="1600" u="none" cap="none" strike="noStrike">
                  <a:solidFill>
                    <a:srgbClr val="FFFFFF"/>
                  </a:solidFill>
                  <a:latin typeface="Poppins"/>
                  <a:ea typeface="Poppins"/>
                  <a:cs typeface="Poppins"/>
                  <a:sym typeface="Poppins"/>
                </a:rPr>
                <a:t>5</a:t>
              </a:r>
              <a:endParaRPr b="1" i="0" sz="2400" u="none" cap="none" strike="noStrike">
                <a:solidFill>
                  <a:srgbClr val="000000"/>
                </a:solidFill>
                <a:latin typeface="Arial"/>
                <a:ea typeface="Arial"/>
                <a:cs typeface="Arial"/>
                <a:sym typeface="Arial"/>
              </a:endParaRPr>
            </a:p>
          </p:txBody>
        </p:sp>
        <p:sp>
          <p:nvSpPr>
            <p:cNvPr id="447" name="Google Shape;447;p44"/>
            <p:cNvSpPr/>
            <p:nvPr/>
          </p:nvSpPr>
          <p:spPr>
            <a:xfrm>
              <a:off x="10263743" y="2811235"/>
              <a:ext cx="1849200" cy="809100"/>
            </a:xfrm>
            <a:prstGeom prst="roundRect">
              <a:avLst>
                <a:gd fmla="val 0" name="adj"/>
              </a:avLst>
            </a:prstGeom>
            <a:gradFill>
              <a:gsLst>
                <a:gs pos="0">
                  <a:srgbClr val="A5A4A3">
                    <a:alpha val="0"/>
                  </a:srgbClr>
                </a:gs>
                <a:gs pos="1000">
                  <a:srgbClr val="A5A4A3">
                    <a:alpha val="0"/>
                  </a:srgbClr>
                </a:gs>
                <a:gs pos="100000">
                  <a:srgbClr val="A5A4A3">
                    <a:alpha val="0"/>
                  </a:srgbClr>
                </a:gs>
              </a:gsLst>
              <a:path path="circle">
                <a:fillToRect b="50%" l="50%" r="50%" t="50%"/>
              </a:path>
              <a:tileRect/>
            </a:gradFill>
            <a:ln>
              <a:noFill/>
            </a:ln>
          </p:spPr>
          <p:txBody>
            <a:bodyPr anchorCtr="0" anchor="t" bIns="0" lIns="0" spcFirstLastPara="1" rIns="91425" wrap="square" tIns="0">
              <a:noAutofit/>
            </a:bodyPr>
            <a:lstStyle/>
            <a:p>
              <a:pPr indent="0" lvl="0" marL="0" marR="0" rtl="0" algn="l">
                <a:lnSpc>
                  <a:spcPct val="100000"/>
                </a:lnSpc>
                <a:spcBef>
                  <a:spcPts val="0"/>
                </a:spcBef>
                <a:spcAft>
                  <a:spcPts val="0"/>
                </a:spcAft>
                <a:buClr>
                  <a:srgbClr val="000000"/>
                </a:buClr>
                <a:buSzPts val="1350"/>
                <a:buFont typeface="Arial"/>
                <a:buNone/>
              </a:pPr>
              <a:r>
                <a:rPr b="1" i="0" lang="en-US" sz="1600" u="none" cap="none" strike="noStrike">
                  <a:solidFill>
                    <a:srgbClr val="A03291"/>
                  </a:solidFill>
                  <a:latin typeface="Poppins"/>
                  <a:ea typeface="Poppins"/>
                  <a:cs typeface="Poppins"/>
                  <a:sym typeface="Poppins"/>
                </a:rPr>
                <a:t>Market</a:t>
              </a:r>
              <a:br>
                <a:rPr b="1" i="0" lang="en-US" sz="1600" u="none" cap="none" strike="noStrike">
                  <a:solidFill>
                    <a:srgbClr val="A03291"/>
                  </a:solidFill>
                  <a:latin typeface="Poppins"/>
                  <a:ea typeface="Poppins"/>
                  <a:cs typeface="Poppins"/>
                  <a:sym typeface="Poppins"/>
                </a:rPr>
              </a:br>
              <a:r>
                <a:rPr b="1" i="0" lang="en-US" sz="1600" u="none" cap="none" strike="noStrike">
                  <a:solidFill>
                    <a:srgbClr val="A03291"/>
                  </a:solidFill>
                  <a:latin typeface="Poppins"/>
                  <a:ea typeface="Poppins"/>
                  <a:cs typeface="Poppins"/>
                  <a:sym typeface="Poppins"/>
                </a:rPr>
                <a:t>Leadership</a:t>
              </a:r>
              <a:endParaRPr/>
            </a:p>
            <a:p>
              <a:pPr indent="0" lvl="0" marL="0" marR="0" rtl="0" algn="l">
                <a:lnSpc>
                  <a:spcPct val="100000"/>
                </a:lnSpc>
                <a:spcBef>
                  <a:spcPts val="0"/>
                </a:spcBef>
                <a:spcAft>
                  <a:spcPts val="0"/>
                </a:spcAft>
                <a:buClr>
                  <a:srgbClr val="000000"/>
                </a:buClr>
                <a:buSzPts val="1350"/>
                <a:buFont typeface="Arial"/>
                <a:buNone/>
              </a:pPr>
              <a:r>
                <a:rPr b="0" i="0" lang="en-US" sz="1200" u="none" cap="none" strike="noStrike">
                  <a:solidFill>
                    <a:srgbClr val="A03291"/>
                  </a:solidFill>
                  <a:latin typeface="Poppins"/>
                  <a:ea typeface="Poppins"/>
                  <a:cs typeface="Poppins"/>
                  <a:sym typeface="Poppins"/>
                </a:rPr>
                <a:t>(your Future)</a:t>
              </a:r>
              <a:endParaRPr b="0" i="0" sz="1400" u="none" cap="none" strike="noStrike">
                <a:solidFill>
                  <a:srgbClr val="A03291"/>
                </a:solidFill>
                <a:latin typeface="Poppins"/>
                <a:ea typeface="Poppins"/>
                <a:cs typeface="Poppins"/>
                <a:sym typeface="Poppins"/>
              </a:endParaRPr>
            </a:p>
            <a:p>
              <a:pPr indent="-157162" lvl="0" marL="214312" marR="0" rtl="0" algn="l">
                <a:lnSpc>
                  <a:spcPct val="100000"/>
                </a:lnSpc>
                <a:spcBef>
                  <a:spcPts val="0"/>
                </a:spcBef>
                <a:spcAft>
                  <a:spcPts val="0"/>
                </a:spcAft>
                <a:buClr>
                  <a:srgbClr val="02283B"/>
                </a:buClr>
                <a:buSzPts val="900"/>
                <a:buFont typeface="Arial"/>
                <a:buNone/>
              </a:pPr>
              <a:r>
                <a:t/>
              </a:r>
              <a:endParaRPr b="0" i="0" sz="1050" u="none" cap="none" strike="noStrike">
                <a:solidFill>
                  <a:srgbClr val="454545"/>
                </a:solidFill>
                <a:latin typeface="Poppins"/>
                <a:ea typeface="Poppins"/>
                <a:cs typeface="Poppins"/>
                <a:sym typeface="Poppins"/>
              </a:endParaRPr>
            </a:p>
            <a:p>
              <a:pPr indent="0" lvl="0" marL="0" marR="0" rtl="0" algn="l">
                <a:lnSpc>
                  <a:spcPct val="100000"/>
                </a:lnSpc>
                <a:spcBef>
                  <a:spcPts val="0"/>
                </a:spcBef>
                <a:spcAft>
                  <a:spcPts val="0"/>
                </a:spcAft>
                <a:buClr>
                  <a:srgbClr val="000000"/>
                </a:buClr>
                <a:buSzPts val="900"/>
                <a:buFont typeface="Arial"/>
                <a:buNone/>
              </a:pPr>
              <a:r>
                <a:t/>
              </a:r>
              <a:endParaRPr b="0" i="0" sz="1050" u="none" cap="none" strike="noStrike">
                <a:solidFill>
                  <a:srgbClr val="454545"/>
                </a:solidFill>
                <a:latin typeface="Poppins"/>
                <a:ea typeface="Poppins"/>
                <a:cs typeface="Poppins"/>
                <a:sym typeface="Poppins"/>
              </a:endParaRPr>
            </a:p>
          </p:txBody>
        </p:sp>
        <p:grpSp>
          <p:nvGrpSpPr>
            <p:cNvPr id="448" name="Google Shape;448;p44"/>
            <p:cNvGrpSpPr/>
            <p:nvPr/>
          </p:nvGrpSpPr>
          <p:grpSpPr>
            <a:xfrm>
              <a:off x="9596586" y="3754277"/>
              <a:ext cx="2399457" cy="2918326"/>
              <a:chOff x="7260336" y="2592851"/>
              <a:chExt cx="1883700" cy="2319261"/>
            </a:xfrm>
          </p:grpSpPr>
          <p:sp>
            <p:nvSpPr>
              <p:cNvPr id="449" name="Google Shape;449;p44"/>
              <p:cNvSpPr txBox="1"/>
              <p:nvPr/>
            </p:nvSpPr>
            <p:spPr>
              <a:xfrm>
                <a:off x="7260336" y="2592851"/>
                <a:ext cx="1883700" cy="954000"/>
              </a:xfrm>
              <a:prstGeom prst="rect">
                <a:avLst/>
              </a:prstGeom>
              <a:noFill/>
              <a:ln>
                <a:noFill/>
              </a:ln>
            </p:spPr>
            <p:txBody>
              <a:bodyPr anchorCtr="0" anchor="t" bIns="45700" lIns="91425" spcFirstLastPara="1" rIns="91425" wrap="square" tIns="45700">
                <a:spAutoFit/>
              </a:bodyPr>
              <a:lstStyle/>
              <a:p>
                <a:pPr indent="-102870" lvl="0" marL="102870" marR="0" rtl="0" algn="l">
                  <a:lnSpc>
                    <a:spcPct val="100000"/>
                  </a:lnSpc>
                  <a:spcBef>
                    <a:spcPts val="0"/>
                  </a:spcBef>
                  <a:spcAft>
                    <a:spcPts val="0"/>
                  </a:spcAft>
                  <a:buClr>
                    <a:srgbClr val="072B55"/>
                  </a:buClr>
                  <a:buSzPts val="1000"/>
                  <a:buFont typeface="Arial"/>
                  <a:buChar char="•"/>
                </a:pPr>
                <a:r>
                  <a:rPr b="0" i="0" lang="en-US" sz="1200" u="none" cap="none" strike="noStrike">
                    <a:solidFill>
                      <a:srgbClr val="072B55"/>
                    </a:solidFill>
                    <a:latin typeface="Poppins"/>
                    <a:ea typeface="Poppins"/>
                    <a:cs typeface="Poppins"/>
                    <a:sym typeface="Poppins"/>
                  </a:rPr>
                  <a:t>Optimize AI-enabled integration and automation for massive scale</a:t>
                </a:r>
                <a:endParaRPr/>
              </a:p>
              <a:p>
                <a:pPr indent="-39370" lvl="0" marL="102870" marR="0" rtl="0" algn="l">
                  <a:lnSpc>
                    <a:spcPct val="100000"/>
                  </a:lnSpc>
                  <a:spcBef>
                    <a:spcPts val="0"/>
                  </a:spcBef>
                  <a:spcAft>
                    <a:spcPts val="0"/>
                  </a:spcAft>
                  <a:buClr>
                    <a:srgbClr val="072B55"/>
                  </a:buClr>
                  <a:buSzPts val="1000"/>
                  <a:buFont typeface="Arial"/>
                  <a:buNone/>
                </a:pPr>
                <a:r>
                  <a:t/>
                </a:r>
                <a:endParaRPr b="0" i="0" sz="2400" u="none" cap="none" strike="noStrike">
                  <a:solidFill>
                    <a:srgbClr val="072B55"/>
                  </a:solidFill>
                  <a:latin typeface="Arial"/>
                  <a:ea typeface="Arial"/>
                  <a:cs typeface="Arial"/>
                  <a:sym typeface="Arial"/>
                </a:endParaRPr>
              </a:p>
            </p:txBody>
          </p:sp>
          <p:sp>
            <p:nvSpPr>
              <p:cNvPr id="450" name="Google Shape;450;p44"/>
              <p:cNvSpPr txBox="1"/>
              <p:nvPr/>
            </p:nvSpPr>
            <p:spPr>
              <a:xfrm>
                <a:off x="7278624" y="3982412"/>
                <a:ext cx="1847100" cy="929700"/>
              </a:xfrm>
              <a:prstGeom prst="rect">
                <a:avLst/>
              </a:prstGeom>
              <a:noFill/>
              <a:ln>
                <a:noFill/>
              </a:ln>
            </p:spPr>
            <p:txBody>
              <a:bodyPr anchorCtr="0" anchor="t" bIns="45700" lIns="91425" spcFirstLastPara="1" rIns="91425" wrap="square" tIns="45700">
                <a:spAutoFit/>
              </a:bodyPr>
              <a:lstStyle/>
              <a:p>
                <a:pPr indent="-102870" lvl="0" marL="102870" marR="0" rtl="0" algn="l">
                  <a:lnSpc>
                    <a:spcPct val="100000"/>
                  </a:lnSpc>
                  <a:spcBef>
                    <a:spcPts val="0"/>
                  </a:spcBef>
                  <a:spcAft>
                    <a:spcPts val="0"/>
                  </a:spcAft>
                  <a:buClr>
                    <a:srgbClr val="072B55"/>
                  </a:buClr>
                  <a:buSzPts val="1000"/>
                  <a:buFont typeface="Arial"/>
                  <a:buChar char="•"/>
                </a:pPr>
                <a:r>
                  <a:rPr b="0" i="0" lang="en-US" sz="1200" u="none" cap="none" strike="noStrike">
                    <a:solidFill>
                      <a:srgbClr val="072B55"/>
                    </a:solidFill>
                    <a:latin typeface="Poppins"/>
                    <a:ea typeface="Poppins"/>
                    <a:cs typeface="Poppins"/>
                    <a:sym typeface="Poppins"/>
                  </a:rPr>
                  <a:t>Deliver amazing experiences</a:t>
                </a:r>
                <a:endParaRPr b="0" i="0" sz="2400" u="none" cap="none" strike="noStrike">
                  <a:solidFill>
                    <a:srgbClr val="072B55"/>
                  </a:solidFill>
                  <a:latin typeface="Arial"/>
                  <a:ea typeface="Arial"/>
                  <a:cs typeface="Arial"/>
                  <a:sym typeface="Arial"/>
                </a:endParaRPr>
              </a:p>
              <a:p>
                <a:pPr indent="-102870" lvl="0" marL="102870" marR="0" rtl="0" algn="l">
                  <a:lnSpc>
                    <a:spcPct val="100000"/>
                  </a:lnSpc>
                  <a:spcBef>
                    <a:spcPts val="600"/>
                  </a:spcBef>
                  <a:spcAft>
                    <a:spcPts val="0"/>
                  </a:spcAft>
                  <a:buClr>
                    <a:srgbClr val="072B55"/>
                  </a:buClr>
                  <a:buSzPts val="1000"/>
                  <a:buFont typeface="Arial"/>
                  <a:buChar char="•"/>
                </a:pPr>
                <a:r>
                  <a:rPr b="0" i="0" lang="en-US" sz="1200" u="none" cap="none" strike="noStrike">
                    <a:solidFill>
                      <a:srgbClr val="072B55"/>
                    </a:solidFill>
                    <a:latin typeface="Poppins"/>
                    <a:ea typeface="Poppins"/>
                    <a:cs typeface="Poppins"/>
                    <a:sym typeface="Poppins"/>
                  </a:rPr>
                  <a:t>Seize new opportunities</a:t>
                </a:r>
                <a:endParaRPr/>
              </a:p>
              <a:p>
                <a:pPr indent="-102870" lvl="0" marL="102870" marR="0" rtl="0" algn="l">
                  <a:lnSpc>
                    <a:spcPct val="100000"/>
                  </a:lnSpc>
                  <a:spcBef>
                    <a:spcPts val="600"/>
                  </a:spcBef>
                  <a:spcAft>
                    <a:spcPts val="0"/>
                  </a:spcAft>
                  <a:buClr>
                    <a:srgbClr val="072B55"/>
                  </a:buClr>
                  <a:buSzPts val="1000"/>
                  <a:buFont typeface="Arial"/>
                  <a:buChar char="•"/>
                </a:pPr>
                <a:r>
                  <a:rPr b="0" i="0" lang="en-US" sz="1200" u="none" cap="none" strike="noStrike">
                    <a:solidFill>
                      <a:srgbClr val="072B55"/>
                    </a:solidFill>
                    <a:latin typeface="Poppins"/>
                    <a:ea typeface="Poppins"/>
                    <a:cs typeface="Poppins"/>
                    <a:sym typeface="Poppins"/>
                  </a:rPr>
                  <a:t>Accelerate market share growth</a:t>
                </a:r>
                <a:endParaRPr b="0" i="0" sz="2400" u="none" cap="none" strike="noStrike">
                  <a:solidFill>
                    <a:srgbClr val="072B55"/>
                  </a:solidFill>
                  <a:latin typeface="Arial"/>
                  <a:ea typeface="Arial"/>
                  <a:cs typeface="Arial"/>
                  <a:sym typeface="Arial"/>
                </a:endParaRPr>
              </a:p>
            </p:txBody>
          </p:sp>
        </p:grpSp>
      </p:grpSp>
      <p:cxnSp>
        <p:nvCxnSpPr>
          <p:cNvPr id="451" name="Google Shape;451;p44"/>
          <p:cNvCxnSpPr/>
          <p:nvPr/>
        </p:nvCxnSpPr>
        <p:spPr>
          <a:xfrm>
            <a:off x="195943" y="5237555"/>
            <a:ext cx="11291700" cy="0"/>
          </a:xfrm>
          <a:prstGeom prst="straightConnector1">
            <a:avLst/>
          </a:prstGeom>
          <a:noFill/>
          <a:ln cap="flat" cmpd="sng" w="12700">
            <a:solidFill>
              <a:srgbClr val="072B55"/>
            </a:solidFill>
            <a:prstDash val="solid"/>
            <a:round/>
            <a:headEnd len="sm" w="sm" type="none"/>
            <a:tailEnd len="sm" w="sm" type="none"/>
          </a:ln>
        </p:spPr>
      </p:cxnSp>
      <p:sp>
        <p:nvSpPr>
          <p:cNvPr id="452" name="Google Shape;452;p44"/>
          <p:cNvSpPr txBox="1"/>
          <p:nvPr/>
        </p:nvSpPr>
        <p:spPr>
          <a:xfrm>
            <a:off x="-124695" y="5913042"/>
            <a:ext cx="12720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800"/>
              <a:buFont typeface="Arial"/>
              <a:buNone/>
            </a:pPr>
            <a:r>
              <a:rPr b="1" i="0" lang="en-US" sz="1400" u="none" cap="none" strike="noStrike">
                <a:solidFill>
                  <a:srgbClr val="FF7C66"/>
                </a:solidFill>
                <a:latin typeface="Poppins"/>
                <a:ea typeface="Poppins"/>
                <a:cs typeface="Poppins"/>
                <a:sym typeface="Poppins"/>
              </a:rPr>
              <a:t>Business</a:t>
            </a:r>
            <a:endParaRPr b="1" i="0" sz="1400" u="none" cap="none" strike="noStrike">
              <a:solidFill>
                <a:srgbClr val="FF7C66"/>
              </a:solidFill>
              <a:latin typeface="Poppins"/>
              <a:ea typeface="Poppins"/>
              <a:cs typeface="Poppins"/>
              <a:sym typeface="Poppins"/>
            </a:endParaRPr>
          </a:p>
        </p:txBody>
      </p:sp>
      <p:sp>
        <p:nvSpPr>
          <p:cNvPr id="453" name="Google Shape;453;p44"/>
          <p:cNvSpPr txBox="1"/>
          <p:nvPr/>
        </p:nvSpPr>
        <p:spPr>
          <a:xfrm>
            <a:off x="-149322" y="4142013"/>
            <a:ext cx="15114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800"/>
              <a:buFont typeface="Arial"/>
              <a:buNone/>
            </a:pPr>
            <a:r>
              <a:rPr b="1" i="0" lang="en-US" sz="1400" u="none" cap="none" strike="noStrike">
                <a:solidFill>
                  <a:srgbClr val="FF7C66"/>
                </a:solidFill>
                <a:latin typeface="Poppins"/>
                <a:ea typeface="Poppins"/>
                <a:cs typeface="Poppins"/>
                <a:sym typeface="Poppins"/>
              </a:rPr>
              <a:t>Technology</a:t>
            </a:r>
            <a:endParaRPr b="1" i="0" sz="1400" u="none" cap="none" strike="noStrike">
              <a:solidFill>
                <a:srgbClr val="FF7C66"/>
              </a:solidFill>
              <a:latin typeface="Poppins"/>
              <a:ea typeface="Poppins"/>
              <a:cs typeface="Poppins"/>
              <a:sym typeface="Poppins"/>
            </a:endParaRPr>
          </a:p>
        </p:txBody>
      </p:sp>
      <p:sp>
        <p:nvSpPr>
          <p:cNvPr id="454" name="Google Shape;454;p44"/>
          <p:cNvSpPr/>
          <p:nvPr/>
        </p:nvSpPr>
        <p:spPr>
          <a:xfrm>
            <a:off x="954913" y="1985751"/>
            <a:ext cx="10672800" cy="387000"/>
          </a:xfrm>
          <a:prstGeom prst="homePlate">
            <a:avLst>
              <a:gd fmla="val 50000" name="adj"/>
            </a:avLst>
          </a:prstGeom>
          <a:gradFill>
            <a:gsLst>
              <a:gs pos="0">
                <a:srgbClr val="A03291"/>
              </a:gs>
              <a:gs pos="24000">
                <a:srgbClr val="A03291"/>
              </a:gs>
              <a:gs pos="100000">
                <a:srgbClr val="FF7C66"/>
              </a:gs>
            </a:gsLst>
            <a:lin ang="18601647"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500"/>
              <a:buFont typeface="Arial"/>
              <a:buNone/>
            </a:pPr>
            <a:r>
              <a:rPr b="0" i="0" lang="en-US" sz="2000" u="none" cap="none" strike="noStrike">
                <a:solidFill>
                  <a:srgbClr val="FFFFFF"/>
                </a:solidFill>
                <a:latin typeface="Poppins"/>
                <a:ea typeface="Poppins"/>
                <a:cs typeface="Poppins"/>
                <a:sym typeface="Poppins"/>
              </a:rPr>
              <a:t>Digital Transformation</a:t>
            </a:r>
            <a:endParaRPr b="0" i="0" sz="20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500"/>
                                  </p:stCondLst>
                                  <p:childTnLst>
                                    <p:set>
                                      <p:cBhvr>
                                        <p:cTn dur="1" fill="hold">
                                          <p:stCondLst>
                                            <p:cond delay="0"/>
                                          </p:stCondLst>
                                        </p:cTn>
                                        <p:tgtEl>
                                          <p:spTgt spid="421"/>
                                        </p:tgtEl>
                                        <p:attrNameLst>
                                          <p:attrName>style.visibility</p:attrName>
                                        </p:attrNameLst>
                                      </p:cBhvr>
                                      <p:to>
                                        <p:strVal val="visible"/>
                                      </p:to>
                                    </p:set>
                                  </p:childTnLst>
                                </p:cTn>
                              </p:par>
                            </p:childTnLst>
                          </p:cTn>
                        </p:par>
                        <p:par>
                          <p:cTn fill="hold">
                            <p:stCondLst>
                              <p:cond delay="1"/>
                            </p:stCondLst>
                            <p:childTnLst>
                              <p:par>
                                <p:cTn fill="hold" nodeType="afterEffect" presetClass="entr" presetID="1" presetSubtype="0">
                                  <p:stCondLst>
                                    <p:cond delay="500"/>
                                  </p:stCondLst>
                                  <p:childTnLst>
                                    <p:set>
                                      <p:cBhvr>
                                        <p:cTn dur="1" fill="hold">
                                          <p:stCondLst>
                                            <p:cond delay="0"/>
                                          </p:stCondLst>
                                        </p:cTn>
                                        <p:tgtEl>
                                          <p:spTgt spid="427"/>
                                        </p:tgtEl>
                                        <p:attrNameLst>
                                          <p:attrName>style.visibility</p:attrName>
                                        </p:attrNameLst>
                                      </p:cBhvr>
                                      <p:to>
                                        <p:strVal val="visible"/>
                                      </p:to>
                                    </p:set>
                                  </p:childTnLst>
                                </p:cTn>
                              </p:par>
                            </p:childTnLst>
                          </p:cTn>
                        </p:par>
                        <p:par>
                          <p:cTn fill="hold">
                            <p:stCondLst>
                              <p:cond delay="2"/>
                            </p:stCondLst>
                            <p:childTnLst>
                              <p:par>
                                <p:cTn fill="hold" nodeType="afterEffect" presetClass="entr" presetID="1" presetSubtype="0">
                                  <p:stCondLst>
                                    <p:cond delay="500"/>
                                  </p:stCondLst>
                                  <p:childTnLst>
                                    <p:set>
                                      <p:cBhvr>
                                        <p:cTn dur="1" fill="hold">
                                          <p:stCondLst>
                                            <p:cond delay="0"/>
                                          </p:stCondLst>
                                        </p:cTn>
                                        <p:tgtEl>
                                          <p:spTgt spid="43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39"/>
                                        </p:tgtEl>
                                        <p:attrNameLst>
                                          <p:attrName>style.visibility</p:attrName>
                                        </p:attrNameLst>
                                      </p:cBhvr>
                                      <p:to>
                                        <p:strVal val="visible"/>
                                      </p:to>
                                    </p:set>
                                  </p:childTnLst>
                                </p:cTn>
                              </p:par>
                              <p:par>
                                <p:cTn fill="hold" nodeType="withEffect" presetClass="entr" presetID="1" presetSubtype="0">
                                  <p:stCondLst>
                                    <p:cond delay="500"/>
                                  </p:stCondLst>
                                  <p:childTnLst>
                                    <p:set>
                                      <p:cBhvr>
                                        <p:cTn dur="1" fill="hold">
                                          <p:stCondLst>
                                            <p:cond delay="0"/>
                                          </p:stCondLst>
                                        </p:cTn>
                                        <p:tgtEl>
                                          <p:spTgt spid="44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9" name="Shape 459"/>
        <p:cNvGrpSpPr/>
        <p:nvPr/>
      </p:nvGrpSpPr>
      <p:grpSpPr>
        <a:xfrm>
          <a:off x="0" y="0"/>
          <a:ext cx="0" cy="0"/>
          <a:chOff x="0" y="0"/>
          <a:chExt cx="0" cy="0"/>
        </a:xfrm>
      </p:grpSpPr>
      <p:sp>
        <p:nvSpPr>
          <p:cNvPr id="460" name="Google Shape;460;p45"/>
          <p:cNvSpPr txBox="1"/>
          <p:nvPr>
            <p:ph type="title"/>
          </p:nvPr>
        </p:nvSpPr>
        <p:spPr>
          <a:xfrm>
            <a:off x="677863" y="714375"/>
            <a:ext cx="10836300" cy="483900"/>
          </a:xfrm>
          <a:prstGeom prst="rect">
            <a:avLst/>
          </a:prstGeom>
          <a:noFill/>
          <a:ln>
            <a:noFill/>
          </a:ln>
        </p:spPr>
        <p:txBody>
          <a:bodyPr anchorCtr="0" anchor="t" bIns="45700" lIns="0" spcFirstLastPara="1" rIns="91425" wrap="square" tIns="45700">
            <a:noAutofit/>
          </a:bodyPr>
          <a:lstStyle/>
          <a:p>
            <a:pPr indent="0" lvl="0" marL="0" rtl="0" algn="l">
              <a:lnSpc>
                <a:spcPct val="90000"/>
              </a:lnSpc>
              <a:spcBef>
                <a:spcPts val="0"/>
              </a:spcBef>
              <a:spcAft>
                <a:spcPts val="0"/>
              </a:spcAft>
              <a:buNone/>
            </a:pPr>
            <a:r>
              <a:rPr lang="en-US"/>
              <a:t>Enterprise Platform Expansion Play</a:t>
            </a:r>
            <a:endParaRPr/>
          </a:p>
        </p:txBody>
      </p:sp>
      <p:sp>
        <p:nvSpPr>
          <p:cNvPr id="461" name="Google Shape;461;p45"/>
          <p:cNvSpPr/>
          <p:nvPr/>
        </p:nvSpPr>
        <p:spPr>
          <a:xfrm>
            <a:off x="9269733" y="3907367"/>
            <a:ext cx="2288100" cy="2376900"/>
          </a:xfrm>
          <a:prstGeom prst="rect">
            <a:avLst/>
          </a:prstGeom>
          <a:solidFill>
            <a:srgbClr val="29B5E8">
              <a:alpha val="12160"/>
            </a:srgbClr>
          </a:solidFill>
          <a:ln>
            <a:noFill/>
          </a:ln>
        </p:spPr>
        <p:txBody>
          <a:bodyPr anchorCtr="0" anchor="ctr" bIns="121900" lIns="121900" spcFirstLastPara="1" rIns="121900" wrap="square" tIns="121900">
            <a:noAutofit/>
          </a:bodyPr>
          <a:lstStyle/>
          <a:p>
            <a:pPr indent="0" lvl="0" marL="0" marR="0" rtl="0" algn="ctr">
              <a:spcBef>
                <a:spcPts val="0"/>
              </a:spcBef>
              <a:spcAft>
                <a:spcPts val="0"/>
              </a:spcAft>
              <a:buClr>
                <a:schemeClr val="dk1"/>
              </a:buClr>
              <a:buSzPts val="1900"/>
              <a:buFont typeface="Arial"/>
              <a:buNone/>
            </a:pPr>
            <a:r>
              <a:t/>
            </a:r>
            <a:endParaRPr b="0" i="0" sz="1900" u="none" cap="none" strike="noStrike">
              <a:solidFill>
                <a:schemeClr val="dk1"/>
              </a:solidFill>
              <a:latin typeface="Poppins"/>
              <a:ea typeface="Poppins"/>
              <a:cs typeface="Poppins"/>
              <a:sym typeface="Poppins"/>
            </a:endParaRPr>
          </a:p>
        </p:txBody>
      </p:sp>
      <p:sp>
        <p:nvSpPr>
          <p:cNvPr id="462" name="Google Shape;462;p45"/>
          <p:cNvSpPr/>
          <p:nvPr/>
        </p:nvSpPr>
        <p:spPr>
          <a:xfrm>
            <a:off x="9269733" y="1052200"/>
            <a:ext cx="2288100" cy="2700000"/>
          </a:xfrm>
          <a:prstGeom prst="rect">
            <a:avLst/>
          </a:prstGeom>
          <a:solidFill>
            <a:srgbClr val="E99D38">
              <a:alpha val="10980"/>
            </a:srgbClr>
          </a:solidFill>
          <a:ln>
            <a:noFill/>
          </a:ln>
        </p:spPr>
        <p:txBody>
          <a:bodyPr anchorCtr="0" anchor="ctr" bIns="121900" lIns="121900" spcFirstLastPara="1" rIns="121900" wrap="square" tIns="121900">
            <a:noAutofit/>
          </a:bodyPr>
          <a:lstStyle/>
          <a:p>
            <a:pPr indent="0" lvl="0" marL="0" marR="0" rtl="0" algn="ctr">
              <a:spcBef>
                <a:spcPts val="0"/>
              </a:spcBef>
              <a:spcAft>
                <a:spcPts val="0"/>
              </a:spcAft>
              <a:buClr>
                <a:schemeClr val="dk1"/>
              </a:buClr>
              <a:buSzPts val="1900"/>
              <a:buFont typeface="Arial"/>
              <a:buNone/>
            </a:pPr>
            <a:r>
              <a:t/>
            </a:r>
            <a:endParaRPr b="0" i="0" sz="1900" u="none" cap="none" strike="noStrike">
              <a:solidFill>
                <a:schemeClr val="dk1"/>
              </a:solidFill>
              <a:latin typeface="Poppins"/>
              <a:ea typeface="Poppins"/>
              <a:cs typeface="Poppins"/>
              <a:sym typeface="Poppins"/>
            </a:endParaRPr>
          </a:p>
        </p:txBody>
      </p:sp>
      <p:pic>
        <p:nvPicPr>
          <p:cNvPr id="463" name="Google Shape;463;p45"/>
          <p:cNvPicPr preferRelativeResize="0"/>
          <p:nvPr/>
        </p:nvPicPr>
        <p:blipFill rotWithShape="1">
          <a:blip r:embed="rId3">
            <a:alphaModFix/>
          </a:blip>
          <a:srcRect b="0" l="0" r="0" t="0"/>
          <a:stretch/>
        </p:blipFill>
        <p:spPr>
          <a:xfrm>
            <a:off x="10000568" y="1197769"/>
            <a:ext cx="609600" cy="609600"/>
          </a:xfrm>
          <a:prstGeom prst="rect">
            <a:avLst/>
          </a:prstGeom>
          <a:noFill/>
          <a:ln>
            <a:noFill/>
          </a:ln>
        </p:spPr>
      </p:pic>
      <p:sp>
        <p:nvSpPr>
          <p:cNvPr id="464" name="Google Shape;464;p45"/>
          <p:cNvSpPr txBox="1"/>
          <p:nvPr/>
        </p:nvSpPr>
        <p:spPr>
          <a:xfrm>
            <a:off x="9643967" y="1807367"/>
            <a:ext cx="1322700" cy="723300"/>
          </a:xfrm>
          <a:prstGeom prst="rect">
            <a:avLst/>
          </a:prstGeom>
          <a:noFill/>
          <a:ln>
            <a:noFill/>
          </a:ln>
        </p:spPr>
        <p:txBody>
          <a:bodyPr anchorCtr="0" anchor="t" bIns="121900" lIns="0" spcFirstLastPara="1" rIns="0" wrap="square" tIns="0">
            <a:spAutoFit/>
          </a:bodyPr>
          <a:lstStyle/>
          <a:p>
            <a:pPr indent="0" lvl="0" marL="0" marR="0" rtl="0" algn="ctr">
              <a:spcBef>
                <a:spcPts val="0"/>
              </a:spcBef>
              <a:spcAft>
                <a:spcPts val="0"/>
              </a:spcAft>
              <a:buClr>
                <a:schemeClr val="dk1"/>
              </a:buClr>
              <a:buSzPts val="1300"/>
              <a:buFont typeface="Poppins"/>
              <a:buNone/>
            </a:pPr>
            <a:r>
              <a:rPr b="0" i="0" lang="en-US" sz="1300" u="none" cap="none" strike="noStrike">
                <a:solidFill>
                  <a:schemeClr val="dk1"/>
                </a:solidFill>
                <a:latin typeface="Poppins"/>
                <a:ea typeface="Poppins"/>
                <a:cs typeface="Poppins"/>
                <a:sym typeface="Poppins"/>
              </a:rPr>
              <a:t>Inventory Optimizer Agent</a:t>
            </a:r>
            <a:endParaRPr b="0" i="0" sz="1300" u="none" cap="none" strike="noStrike">
              <a:solidFill>
                <a:schemeClr val="dk1"/>
              </a:solidFill>
              <a:latin typeface="Poppins"/>
              <a:ea typeface="Poppins"/>
              <a:cs typeface="Poppins"/>
              <a:sym typeface="Poppins"/>
            </a:endParaRPr>
          </a:p>
        </p:txBody>
      </p:sp>
      <p:pic>
        <p:nvPicPr>
          <p:cNvPr id="465" name="Google Shape;465;p45"/>
          <p:cNvPicPr preferRelativeResize="0"/>
          <p:nvPr/>
        </p:nvPicPr>
        <p:blipFill rotWithShape="1">
          <a:blip r:embed="rId4">
            <a:alphaModFix/>
          </a:blip>
          <a:srcRect b="0" l="0" r="0" t="0"/>
          <a:stretch/>
        </p:blipFill>
        <p:spPr>
          <a:xfrm>
            <a:off x="10028276" y="2553195"/>
            <a:ext cx="554184" cy="554184"/>
          </a:xfrm>
          <a:prstGeom prst="rect">
            <a:avLst/>
          </a:prstGeom>
          <a:noFill/>
          <a:ln>
            <a:noFill/>
          </a:ln>
        </p:spPr>
      </p:pic>
      <p:sp>
        <p:nvSpPr>
          <p:cNvPr id="466" name="Google Shape;466;p45"/>
          <p:cNvSpPr txBox="1"/>
          <p:nvPr/>
        </p:nvSpPr>
        <p:spPr>
          <a:xfrm>
            <a:off x="9740767" y="3155750"/>
            <a:ext cx="1129200" cy="523200"/>
          </a:xfrm>
          <a:prstGeom prst="rect">
            <a:avLst/>
          </a:prstGeom>
          <a:noFill/>
          <a:ln>
            <a:noFill/>
          </a:ln>
        </p:spPr>
        <p:txBody>
          <a:bodyPr anchorCtr="0" anchor="t" bIns="121900" lIns="0" spcFirstLastPara="1" rIns="0" wrap="square" tIns="0">
            <a:spAutoFit/>
          </a:bodyPr>
          <a:lstStyle/>
          <a:p>
            <a:pPr indent="0" lvl="0" marL="0" marR="0" rtl="0" algn="ctr">
              <a:spcBef>
                <a:spcPts val="0"/>
              </a:spcBef>
              <a:spcAft>
                <a:spcPts val="0"/>
              </a:spcAft>
              <a:buClr>
                <a:schemeClr val="dk1"/>
              </a:buClr>
              <a:buSzPts val="1300"/>
              <a:buFont typeface="Poppins"/>
              <a:buNone/>
            </a:pPr>
            <a:r>
              <a:rPr b="0" i="0" lang="en-US" sz="1300" u="none" cap="none" strike="noStrike">
                <a:solidFill>
                  <a:schemeClr val="dk1"/>
                </a:solidFill>
                <a:latin typeface="Poppins"/>
                <a:ea typeface="Poppins"/>
                <a:cs typeface="Poppins"/>
                <a:sym typeface="Poppins"/>
              </a:rPr>
              <a:t>Product Image API</a:t>
            </a:r>
            <a:endParaRPr b="0" i="0" sz="1300" u="none" cap="none" strike="noStrike">
              <a:solidFill>
                <a:schemeClr val="dk1"/>
              </a:solidFill>
              <a:latin typeface="Poppins"/>
              <a:ea typeface="Poppins"/>
              <a:cs typeface="Poppins"/>
              <a:sym typeface="Poppins"/>
            </a:endParaRPr>
          </a:p>
        </p:txBody>
      </p:sp>
      <p:pic>
        <p:nvPicPr>
          <p:cNvPr id="467" name="Google Shape;467;p45"/>
          <p:cNvPicPr preferRelativeResize="0"/>
          <p:nvPr/>
        </p:nvPicPr>
        <p:blipFill rotWithShape="1">
          <a:blip r:embed="rId5">
            <a:alphaModFix/>
          </a:blip>
          <a:srcRect b="26562" l="0" r="0" t="28015"/>
          <a:stretch/>
        </p:blipFill>
        <p:spPr>
          <a:xfrm>
            <a:off x="9359963" y="5388877"/>
            <a:ext cx="2015206" cy="610582"/>
          </a:xfrm>
          <a:prstGeom prst="rect">
            <a:avLst/>
          </a:prstGeom>
          <a:noFill/>
          <a:ln>
            <a:noFill/>
          </a:ln>
        </p:spPr>
      </p:pic>
      <p:pic>
        <p:nvPicPr>
          <p:cNvPr id="468" name="Google Shape;468;p45"/>
          <p:cNvPicPr preferRelativeResize="0"/>
          <p:nvPr/>
        </p:nvPicPr>
        <p:blipFill rotWithShape="1">
          <a:blip r:embed="rId6">
            <a:alphaModFix/>
          </a:blip>
          <a:srcRect b="0" l="0" r="0" t="0"/>
          <a:stretch/>
        </p:blipFill>
        <p:spPr>
          <a:xfrm>
            <a:off x="10814841" y="2329035"/>
            <a:ext cx="487685" cy="292609"/>
          </a:xfrm>
          <a:prstGeom prst="rect">
            <a:avLst/>
          </a:prstGeom>
          <a:noFill/>
          <a:ln>
            <a:noFill/>
          </a:ln>
        </p:spPr>
      </p:pic>
      <p:pic>
        <p:nvPicPr>
          <p:cNvPr id="469" name="Google Shape;469;p45"/>
          <p:cNvPicPr preferRelativeResize="0"/>
          <p:nvPr/>
        </p:nvPicPr>
        <p:blipFill rotWithShape="1">
          <a:blip r:embed="rId7">
            <a:alphaModFix/>
          </a:blip>
          <a:srcRect b="0" l="0" r="0" t="0"/>
          <a:stretch/>
        </p:blipFill>
        <p:spPr>
          <a:xfrm>
            <a:off x="10062767" y="4212252"/>
            <a:ext cx="609601" cy="609601"/>
          </a:xfrm>
          <a:prstGeom prst="rect">
            <a:avLst/>
          </a:prstGeom>
          <a:noFill/>
          <a:ln>
            <a:noFill/>
          </a:ln>
        </p:spPr>
      </p:pic>
      <p:sp>
        <p:nvSpPr>
          <p:cNvPr id="470" name="Google Shape;470;p45"/>
          <p:cNvSpPr txBox="1"/>
          <p:nvPr/>
        </p:nvSpPr>
        <p:spPr>
          <a:xfrm>
            <a:off x="9740767" y="4821867"/>
            <a:ext cx="1253700" cy="523200"/>
          </a:xfrm>
          <a:prstGeom prst="rect">
            <a:avLst/>
          </a:prstGeom>
          <a:noFill/>
          <a:ln>
            <a:noFill/>
          </a:ln>
        </p:spPr>
        <p:txBody>
          <a:bodyPr anchorCtr="0" anchor="t" bIns="121900" lIns="0" spcFirstLastPara="1" rIns="0" wrap="square" tIns="0">
            <a:spAutoFit/>
          </a:bodyPr>
          <a:lstStyle/>
          <a:p>
            <a:pPr indent="0" lvl="0" marL="0" marR="0" rtl="0" algn="ctr">
              <a:spcBef>
                <a:spcPts val="0"/>
              </a:spcBef>
              <a:spcAft>
                <a:spcPts val="0"/>
              </a:spcAft>
              <a:buClr>
                <a:schemeClr val="dk1"/>
              </a:buClr>
              <a:buSzPts val="1300"/>
              <a:buFont typeface="Poppins"/>
              <a:buNone/>
            </a:pPr>
            <a:r>
              <a:rPr b="0" i="0" lang="en-US" sz="1300" u="none" cap="none" strike="noStrike">
                <a:solidFill>
                  <a:schemeClr val="dk1"/>
                </a:solidFill>
                <a:latin typeface="Poppins"/>
                <a:ea typeface="Poppins"/>
                <a:cs typeface="Poppins"/>
                <a:sym typeface="Poppins"/>
              </a:rPr>
              <a:t>Enterprise Data Lake</a:t>
            </a:r>
            <a:endParaRPr b="0" i="0" sz="1300" u="none" cap="none" strike="noStrike">
              <a:solidFill>
                <a:schemeClr val="dk1"/>
              </a:solidFill>
              <a:latin typeface="Poppins"/>
              <a:ea typeface="Poppins"/>
              <a:cs typeface="Poppins"/>
              <a:sym typeface="Poppins"/>
            </a:endParaRPr>
          </a:p>
        </p:txBody>
      </p:sp>
      <p:cxnSp>
        <p:nvCxnSpPr>
          <p:cNvPr id="471" name="Google Shape;471;p45"/>
          <p:cNvCxnSpPr>
            <a:stCxn id="469" idx="1"/>
            <a:endCxn id="472" idx="3"/>
          </p:cNvCxnSpPr>
          <p:nvPr/>
        </p:nvCxnSpPr>
        <p:spPr>
          <a:xfrm rot="10800000">
            <a:off x="8422067" y="4056853"/>
            <a:ext cx="1640700" cy="460200"/>
          </a:xfrm>
          <a:prstGeom prst="curvedConnector3">
            <a:avLst>
              <a:gd fmla="val 50004" name="adj1"/>
            </a:avLst>
          </a:prstGeom>
          <a:noFill/>
          <a:ln cap="flat" cmpd="sng" w="9525">
            <a:solidFill>
              <a:schemeClr val="dk2"/>
            </a:solidFill>
            <a:prstDash val="solid"/>
            <a:round/>
            <a:headEnd len="sm" w="sm" type="none"/>
            <a:tailEnd len="sm" w="sm" type="none"/>
          </a:ln>
        </p:spPr>
      </p:cxnSp>
      <p:cxnSp>
        <p:nvCxnSpPr>
          <p:cNvPr id="473" name="Google Shape;473;p45"/>
          <p:cNvCxnSpPr>
            <a:stCxn id="474" idx="3"/>
            <a:endCxn id="463" idx="1"/>
          </p:cNvCxnSpPr>
          <p:nvPr/>
        </p:nvCxnSpPr>
        <p:spPr>
          <a:xfrm flipH="1" rot="10800000">
            <a:off x="8421967" y="1502669"/>
            <a:ext cx="1578600" cy="640500"/>
          </a:xfrm>
          <a:prstGeom prst="curvedConnector3">
            <a:avLst>
              <a:gd fmla="val 49994" name="adj1"/>
            </a:avLst>
          </a:prstGeom>
          <a:noFill/>
          <a:ln cap="flat" cmpd="sng" w="9525">
            <a:solidFill>
              <a:schemeClr val="dk2"/>
            </a:solidFill>
            <a:prstDash val="dash"/>
            <a:round/>
            <a:headEnd len="sm" w="sm" type="none"/>
            <a:tailEnd len="sm" w="sm" type="none"/>
          </a:ln>
        </p:spPr>
      </p:cxnSp>
      <p:sp>
        <p:nvSpPr>
          <p:cNvPr id="475" name="Google Shape;475;p45"/>
          <p:cNvSpPr/>
          <p:nvPr/>
        </p:nvSpPr>
        <p:spPr>
          <a:xfrm>
            <a:off x="2292367" y="3473163"/>
            <a:ext cx="3266700" cy="2034900"/>
          </a:xfrm>
          <a:prstGeom prst="rect">
            <a:avLst/>
          </a:prstGeom>
          <a:solidFill>
            <a:srgbClr val="F1CFED">
              <a:alpha val="45880"/>
            </a:srgbClr>
          </a:solidFill>
          <a:ln>
            <a:noFill/>
          </a:ln>
        </p:spPr>
        <p:txBody>
          <a:bodyPr anchorCtr="0" anchor="b" bIns="121900" lIns="121900" spcFirstLastPara="1" rIns="121900" wrap="square" tIns="121900">
            <a:noAutofit/>
          </a:bodyPr>
          <a:lstStyle/>
          <a:p>
            <a:pPr indent="0" lvl="0" marL="0" marR="0" rtl="0" algn="l">
              <a:spcBef>
                <a:spcPts val="0"/>
              </a:spcBef>
              <a:spcAft>
                <a:spcPts val="0"/>
              </a:spcAft>
              <a:buClr>
                <a:schemeClr val="dk2"/>
              </a:buClr>
              <a:buSzPts val="1100"/>
              <a:buFont typeface="Poppins"/>
              <a:buNone/>
            </a:pPr>
            <a:r>
              <a:rPr b="1" i="0" lang="en-US" sz="1100" u="none" cap="none" strike="noStrike">
                <a:solidFill>
                  <a:schemeClr val="dk2"/>
                </a:solidFill>
                <a:latin typeface="Poppins"/>
                <a:ea typeface="Poppins"/>
                <a:cs typeface="Poppins"/>
                <a:sym typeface="Poppins"/>
              </a:rPr>
              <a:t>Integration &amp; Automation</a:t>
            </a:r>
            <a:endParaRPr b="1" i="0" sz="1100" u="none" cap="none" strike="noStrike">
              <a:solidFill>
                <a:schemeClr val="dk2"/>
              </a:solidFill>
              <a:latin typeface="Poppins"/>
              <a:ea typeface="Poppins"/>
              <a:cs typeface="Poppins"/>
              <a:sym typeface="Poppins"/>
            </a:endParaRPr>
          </a:p>
        </p:txBody>
      </p:sp>
      <p:sp>
        <p:nvSpPr>
          <p:cNvPr id="476" name="Google Shape;476;p45"/>
          <p:cNvSpPr/>
          <p:nvPr/>
        </p:nvSpPr>
        <p:spPr>
          <a:xfrm>
            <a:off x="5602750" y="3473163"/>
            <a:ext cx="3266700" cy="2034900"/>
          </a:xfrm>
          <a:prstGeom prst="rect">
            <a:avLst/>
          </a:prstGeom>
          <a:solidFill>
            <a:srgbClr val="F1CFED">
              <a:alpha val="45880"/>
            </a:srgbClr>
          </a:solidFill>
          <a:ln>
            <a:noFill/>
          </a:ln>
        </p:spPr>
        <p:txBody>
          <a:bodyPr anchorCtr="0" anchor="b" bIns="121900" lIns="121900" spcFirstLastPara="1" rIns="121900" wrap="square" tIns="121900">
            <a:noAutofit/>
          </a:bodyPr>
          <a:lstStyle/>
          <a:p>
            <a:pPr indent="0" lvl="0" marL="0" marR="0" rtl="0" algn="l">
              <a:spcBef>
                <a:spcPts val="0"/>
              </a:spcBef>
              <a:spcAft>
                <a:spcPts val="0"/>
              </a:spcAft>
              <a:buClr>
                <a:schemeClr val="dk2"/>
              </a:buClr>
              <a:buSzPts val="1100"/>
              <a:buFont typeface="Poppins"/>
              <a:buNone/>
            </a:pPr>
            <a:r>
              <a:rPr b="1" i="0" lang="en-US" sz="1100" u="none" cap="none" strike="noStrike">
                <a:solidFill>
                  <a:schemeClr val="dk2"/>
                </a:solidFill>
                <a:latin typeface="Poppins"/>
                <a:ea typeface="Poppins"/>
                <a:cs typeface="Poppins"/>
                <a:sym typeface="Poppins"/>
              </a:rPr>
              <a:t>Data Management</a:t>
            </a:r>
            <a:endParaRPr b="1" i="0" sz="1100" u="none" cap="none" strike="noStrike">
              <a:solidFill>
                <a:schemeClr val="dk2"/>
              </a:solidFill>
              <a:latin typeface="Poppins"/>
              <a:ea typeface="Poppins"/>
              <a:cs typeface="Poppins"/>
              <a:sym typeface="Poppins"/>
            </a:endParaRPr>
          </a:p>
        </p:txBody>
      </p:sp>
      <p:sp>
        <p:nvSpPr>
          <p:cNvPr id="477" name="Google Shape;477;p45"/>
          <p:cNvSpPr/>
          <p:nvPr/>
        </p:nvSpPr>
        <p:spPr>
          <a:xfrm>
            <a:off x="5602733" y="1361813"/>
            <a:ext cx="3266700" cy="2034900"/>
          </a:xfrm>
          <a:prstGeom prst="rect">
            <a:avLst/>
          </a:prstGeom>
          <a:solidFill>
            <a:srgbClr val="F1CFED">
              <a:alpha val="45880"/>
            </a:srgbClr>
          </a:solidFill>
          <a:ln>
            <a:noFill/>
          </a:ln>
        </p:spPr>
        <p:txBody>
          <a:bodyPr anchorCtr="0" anchor="b" bIns="121900" lIns="121900" spcFirstLastPara="1" rIns="121900" wrap="square" tIns="121900">
            <a:noAutofit/>
          </a:bodyPr>
          <a:lstStyle/>
          <a:p>
            <a:pPr indent="0" lvl="0" marL="0" marR="0" rtl="0" algn="l">
              <a:spcBef>
                <a:spcPts val="0"/>
              </a:spcBef>
              <a:spcAft>
                <a:spcPts val="0"/>
              </a:spcAft>
              <a:buClr>
                <a:schemeClr val="dk2"/>
              </a:buClr>
              <a:buSzPts val="1100"/>
              <a:buFont typeface="Poppins"/>
              <a:buNone/>
            </a:pPr>
            <a:r>
              <a:rPr b="1" i="0" lang="en-US" sz="1100" u="none" cap="none" strike="noStrike">
                <a:solidFill>
                  <a:schemeClr val="dk2"/>
                </a:solidFill>
                <a:latin typeface="Poppins"/>
                <a:ea typeface="Poppins"/>
                <a:cs typeface="Poppins"/>
                <a:sym typeface="Poppins"/>
              </a:rPr>
              <a:t>AI Management</a:t>
            </a:r>
            <a:endParaRPr b="1" i="0" sz="1100" u="none" cap="none" strike="noStrike">
              <a:solidFill>
                <a:schemeClr val="dk2"/>
              </a:solidFill>
              <a:latin typeface="Poppins"/>
              <a:ea typeface="Poppins"/>
              <a:cs typeface="Poppins"/>
              <a:sym typeface="Poppins"/>
            </a:endParaRPr>
          </a:p>
        </p:txBody>
      </p:sp>
      <p:sp>
        <p:nvSpPr>
          <p:cNvPr id="478" name="Google Shape;478;p45"/>
          <p:cNvSpPr/>
          <p:nvPr/>
        </p:nvSpPr>
        <p:spPr>
          <a:xfrm>
            <a:off x="2292367" y="1361796"/>
            <a:ext cx="3266700" cy="2034900"/>
          </a:xfrm>
          <a:prstGeom prst="rect">
            <a:avLst/>
          </a:prstGeom>
          <a:solidFill>
            <a:srgbClr val="F1CFED">
              <a:alpha val="45880"/>
            </a:srgbClr>
          </a:solidFill>
          <a:ln>
            <a:noFill/>
          </a:ln>
        </p:spPr>
        <p:txBody>
          <a:bodyPr anchorCtr="0" anchor="b" bIns="121900" lIns="121900" spcFirstLastPara="1" rIns="121900" wrap="square" tIns="121900">
            <a:noAutofit/>
          </a:bodyPr>
          <a:lstStyle/>
          <a:p>
            <a:pPr indent="0" lvl="0" marL="0" marR="0" rtl="0" algn="l">
              <a:spcBef>
                <a:spcPts val="0"/>
              </a:spcBef>
              <a:spcAft>
                <a:spcPts val="0"/>
              </a:spcAft>
              <a:buClr>
                <a:schemeClr val="dk2"/>
              </a:buClr>
              <a:buSzPts val="1100"/>
              <a:buFont typeface="Poppins"/>
              <a:buNone/>
            </a:pPr>
            <a:r>
              <a:rPr b="1" i="0" lang="en-US" sz="1100" u="none" cap="none" strike="noStrike">
                <a:solidFill>
                  <a:schemeClr val="dk2"/>
                </a:solidFill>
                <a:latin typeface="Poppins"/>
                <a:ea typeface="Poppins"/>
                <a:cs typeface="Poppins"/>
                <a:sym typeface="Poppins"/>
              </a:rPr>
              <a:t>API Management</a:t>
            </a:r>
            <a:endParaRPr b="1" i="0" sz="1100" u="none" cap="none" strike="noStrike">
              <a:solidFill>
                <a:schemeClr val="dk2"/>
              </a:solidFill>
              <a:latin typeface="Poppins"/>
              <a:ea typeface="Poppins"/>
              <a:cs typeface="Poppins"/>
              <a:sym typeface="Poppins"/>
            </a:endParaRPr>
          </a:p>
        </p:txBody>
      </p:sp>
      <p:pic>
        <p:nvPicPr>
          <p:cNvPr id="479" name="Google Shape;479;p45"/>
          <p:cNvPicPr preferRelativeResize="0"/>
          <p:nvPr/>
        </p:nvPicPr>
        <p:blipFill rotWithShape="1">
          <a:blip r:embed="rId4">
            <a:alphaModFix/>
          </a:blip>
          <a:srcRect b="0" l="0" r="0" t="0"/>
          <a:stretch/>
        </p:blipFill>
        <p:spPr>
          <a:xfrm>
            <a:off x="2983267" y="1807352"/>
            <a:ext cx="609601" cy="609601"/>
          </a:xfrm>
          <a:prstGeom prst="rect">
            <a:avLst/>
          </a:prstGeom>
          <a:noFill/>
          <a:ln>
            <a:noFill/>
          </a:ln>
        </p:spPr>
      </p:pic>
      <p:pic>
        <p:nvPicPr>
          <p:cNvPr id="472" name="Google Shape;472;p45"/>
          <p:cNvPicPr preferRelativeResize="0"/>
          <p:nvPr/>
        </p:nvPicPr>
        <p:blipFill rotWithShape="1">
          <a:blip r:embed="rId8">
            <a:alphaModFix/>
          </a:blip>
          <a:srcRect b="0" l="0" r="0" t="0"/>
          <a:stretch/>
        </p:blipFill>
        <p:spPr>
          <a:xfrm>
            <a:off x="7812351" y="3752136"/>
            <a:ext cx="609600" cy="609600"/>
          </a:xfrm>
          <a:prstGeom prst="rect">
            <a:avLst/>
          </a:prstGeom>
          <a:noFill/>
          <a:ln>
            <a:noFill/>
          </a:ln>
        </p:spPr>
      </p:pic>
      <p:pic>
        <p:nvPicPr>
          <p:cNvPr id="480" name="Google Shape;480;p45"/>
          <p:cNvPicPr preferRelativeResize="0"/>
          <p:nvPr/>
        </p:nvPicPr>
        <p:blipFill rotWithShape="1">
          <a:blip r:embed="rId9">
            <a:alphaModFix/>
          </a:blip>
          <a:srcRect b="0" l="0" r="0" t="0"/>
          <a:stretch/>
        </p:blipFill>
        <p:spPr>
          <a:xfrm>
            <a:off x="2983267" y="3680737"/>
            <a:ext cx="609600" cy="609600"/>
          </a:xfrm>
          <a:prstGeom prst="rect">
            <a:avLst/>
          </a:prstGeom>
          <a:noFill/>
          <a:ln>
            <a:noFill/>
          </a:ln>
        </p:spPr>
      </p:pic>
      <p:pic>
        <p:nvPicPr>
          <p:cNvPr id="481" name="Google Shape;481;p45"/>
          <p:cNvPicPr preferRelativeResize="0"/>
          <p:nvPr/>
        </p:nvPicPr>
        <p:blipFill rotWithShape="1">
          <a:blip r:embed="rId3">
            <a:alphaModFix/>
          </a:blip>
          <a:srcRect b="0" l="0" r="0" t="0"/>
          <a:stretch/>
        </p:blipFill>
        <p:spPr>
          <a:xfrm>
            <a:off x="6202668" y="1838352"/>
            <a:ext cx="609600" cy="609600"/>
          </a:xfrm>
          <a:prstGeom prst="rect">
            <a:avLst/>
          </a:prstGeom>
          <a:noFill/>
          <a:ln>
            <a:noFill/>
          </a:ln>
        </p:spPr>
      </p:pic>
      <p:pic>
        <p:nvPicPr>
          <p:cNvPr id="482" name="Google Shape;482;p45"/>
          <p:cNvPicPr preferRelativeResize="0"/>
          <p:nvPr/>
        </p:nvPicPr>
        <p:blipFill rotWithShape="1">
          <a:blip r:embed="rId10">
            <a:alphaModFix/>
          </a:blip>
          <a:srcRect b="0" l="0" r="0" t="0"/>
          <a:stretch/>
        </p:blipFill>
        <p:spPr>
          <a:xfrm>
            <a:off x="6202651" y="3680736"/>
            <a:ext cx="609600" cy="609600"/>
          </a:xfrm>
          <a:prstGeom prst="rect">
            <a:avLst/>
          </a:prstGeom>
          <a:noFill/>
          <a:ln>
            <a:noFill/>
          </a:ln>
        </p:spPr>
      </p:pic>
      <p:sp>
        <p:nvSpPr>
          <p:cNvPr id="483" name="Google Shape;483;p45"/>
          <p:cNvSpPr txBox="1"/>
          <p:nvPr/>
        </p:nvSpPr>
        <p:spPr>
          <a:xfrm>
            <a:off x="5846067" y="2447950"/>
            <a:ext cx="1322700" cy="523200"/>
          </a:xfrm>
          <a:prstGeom prst="rect">
            <a:avLst/>
          </a:prstGeom>
          <a:noFill/>
          <a:ln>
            <a:noFill/>
          </a:ln>
        </p:spPr>
        <p:txBody>
          <a:bodyPr anchorCtr="0" anchor="t" bIns="121900" lIns="0" spcFirstLastPara="1" rIns="0" wrap="square" tIns="0">
            <a:spAutoFit/>
          </a:bodyPr>
          <a:lstStyle/>
          <a:p>
            <a:pPr indent="0" lvl="0" marL="0" marR="0" rtl="0" algn="ctr">
              <a:spcBef>
                <a:spcPts val="0"/>
              </a:spcBef>
              <a:spcAft>
                <a:spcPts val="0"/>
              </a:spcAft>
              <a:buClr>
                <a:schemeClr val="dk1"/>
              </a:buClr>
              <a:buSzPts val="1300"/>
              <a:buFont typeface="Poppins"/>
              <a:buNone/>
            </a:pPr>
            <a:r>
              <a:rPr b="0" i="0" lang="en-US" sz="1300" u="none" cap="none" strike="noStrike">
                <a:solidFill>
                  <a:schemeClr val="dk1"/>
                </a:solidFill>
                <a:latin typeface="Poppins"/>
                <a:ea typeface="Poppins"/>
                <a:cs typeface="Poppins"/>
                <a:sym typeface="Poppins"/>
              </a:rPr>
              <a:t>Dynamic Pricing Agent</a:t>
            </a:r>
            <a:endParaRPr b="0" i="0" sz="1300" u="none" cap="none" strike="noStrike">
              <a:solidFill>
                <a:schemeClr val="dk1"/>
              </a:solidFill>
              <a:latin typeface="Poppins"/>
              <a:ea typeface="Poppins"/>
              <a:cs typeface="Poppins"/>
              <a:sym typeface="Poppins"/>
            </a:endParaRPr>
          </a:p>
        </p:txBody>
      </p:sp>
      <p:sp>
        <p:nvSpPr>
          <p:cNvPr id="484" name="Google Shape;484;p45"/>
          <p:cNvSpPr txBox="1"/>
          <p:nvPr/>
        </p:nvSpPr>
        <p:spPr>
          <a:xfrm>
            <a:off x="7455750" y="4207000"/>
            <a:ext cx="1322700" cy="523200"/>
          </a:xfrm>
          <a:prstGeom prst="rect">
            <a:avLst/>
          </a:prstGeom>
          <a:noFill/>
          <a:ln>
            <a:noFill/>
          </a:ln>
        </p:spPr>
        <p:txBody>
          <a:bodyPr anchorCtr="0" anchor="t" bIns="121900" lIns="0" spcFirstLastPara="1" rIns="0" wrap="square" tIns="0">
            <a:spAutoFit/>
          </a:bodyPr>
          <a:lstStyle/>
          <a:p>
            <a:pPr indent="0" lvl="0" marL="0" marR="0" rtl="0" algn="ctr">
              <a:spcBef>
                <a:spcPts val="0"/>
              </a:spcBef>
              <a:spcAft>
                <a:spcPts val="0"/>
              </a:spcAft>
              <a:buClr>
                <a:schemeClr val="dk1"/>
              </a:buClr>
              <a:buSzPts val="1300"/>
              <a:buFont typeface="Poppins"/>
              <a:buNone/>
            </a:pPr>
            <a:r>
              <a:rPr b="0" i="0" lang="en-US" sz="1300" u="none" cap="none" strike="noStrike">
                <a:solidFill>
                  <a:schemeClr val="dk1"/>
                </a:solidFill>
                <a:latin typeface="Poppins"/>
                <a:ea typeface="Poppins"/>
                <a:cs typeface="Poppins"/>
                <a:sym typeface="Poppins"/>
              </a:rPr>
              <a:t>Snowflake Pipeline</a:t>
            </a:r>
            <a:endParaRPr b="0" i="0" sz="1300" u="none" cap="none" strike="noStrike">
              <a:solidFill>
                <a:schemeClr val="dk1"/>
              </a:solidFill>
              <a:latin typeface="Poppins"/>
              <a:ea typeface="Poppins"/>
              <a:cs typeface="Poppins"/>
              <a:sym typeface="Poppins"/>
            </a:endParaRPr>
          </a:p>
        </p:txBody>
      </p:sp>
      <p:pic>
        <p:nvPicPr>
          <p:cNvPr id="474" name="Google Shape;474;p45"/>
          <p:cNvPicPr preferRelativeResize="0"/>
          <p:nvPr/>
        </p:nvPicPr>
        <p:blipFill rotWithShape="1">
          <a:blip r:embed="rId11">
            <a:alphaModFix/>
          </a:blip>
          <a:srcRect b="0" l="0" r="0" t="0"/>
          <a:stretch/>
        </p:blipFill>
        <p:spPr>
          <a:xfrm>
            <a:off x="7812367" y="1838369"/>
            <a:ext cx="609600" cy="609600"/>
          </a:xfrm>
          <a:prstGeom prst="rect">
            <a:avLst/>
          </a:prstGeom>
          <a:noFill/>
          <a:ln>
            <a:noFill/>
          </a:ln>
        </p:spPr>
      </p:pic>
      <p:sp>
        <p:nvSpPr>
          <p:cNvPr id="485" name="Google Shape;485;p45"/>
          <p:cNvSpPr txBox="1"/>
          <p:nvPr/>
        </p:nvSpPr>
        <p:spPr>
          <a:xfrm>
            <a:off x="7455767" y="2447967"/>
            <a:ext cx="1322700" cy="523200"/>
          </a:xfrm>
          <a:prstGeom prst="rect">
            <a:avLst/>
          </a:prstGeom>
          <a:noFill/>
          <a:ln>
            <a:noFill/>
          </a:ln>
        </p:spPr>
        <p:txBody>
          <a:bodyPr anchorCtr="0" anchor="t" bIns="121900" lIns="0" spcFirstLastPara="1" rIns="0" wrap="square" tIns="0">
            <a:spAutoFit/>
          </a:bodyPr>
          <a:lstStyle/>
          <a:p>
            <a:pPr indent="0" lvl="0" marL="0" marR="0" rtl="0" algn="ctr">
              <a:spcBef>
                <a:spcPts val="0"/>
              </a:spcBef>
              <a:spcAft>
                <a:spcPts val="0"/>
              </a:spcAft>
              <a:buClr>
                <a:schemeClr val="dk1"/>
              </a:buClr>
              <a:buSzPts val="1300"/>
              <a:buFont typeface="Poppins"/>
              <a:buNone/>
            </a:pPr>
            <a:r>
              <a:rPr b="0" i="0" lang="en-US" sz="1300" u="none" cap="none" strike="noStrike">
                <a:solidFill>
                  <a:schemeClr val="dk1"/>
                </a:solidFill>
                <a:latin typeface="Poppins"/>
                <a:ea typeface="Poppins"/>
                <a:cs typeface="Poppins"/>
                <a:sym typeface="Poppins"/>
              </a:rPr>
              <a:t>Agent Control Tower</a:t>
            </a:r>
            <a:endParaRPr b="0" i="0" sz="1300" u="none" cap="none" strike="noStrike">
              <a:solidFill>
                <a:schemeClr val="dk1"/>
              </a:solidFill>
              <a:latin typeface="Poppins"/>
              <a:ea typeface="Poppins"/>
              <a:cs typeface="Poppins"/>
              <a:sym typeface="Poppins"/>
            </a:endParaRPr>
          </a:p>
        </p:txBody>
      </p:sp>
      <p:sp>
        <p:nvSpPr>
          <p:cNvPr id="486" name="Google Shape;486;p45"/>
          <p:cNvSpPr txBox="1"/>
          <p:nvPr/>
        </p:nvSpPr>
        <p:spPr>
          <a:xfrm>
            <a:off x="5846050" y="4326350"/>
            <a:ext cx="1322700" cy="323100"/>
          </a:xfrm>
          <a:prstGeom prst="rect">
            <a:avLst/>
          </a:prstGeom>
          <a:noFill/>
          <a:ln>
            <a:noFill/>
          </a:ln>
        </p:spPr>
        <p:txBody>
          <a:bodyPr anchorCtr="0" anchor="t" bIns="121900" lIns="0" spcFirstLastPara="1" rIns="0" wrap="square" tIns="0">
            <a:spAutoFit/>
          </a:bodyPr>
          <a:lstStyle/>
          <a:p>
            <a:pPr indent="0" lvl="0" marL="0" marR="0" rtl="0" algn="ctr">
              <a:spcBef>
                <a:spcPts val="0"/>
              </a:spcBef>
              <a:spcAft>
                <a:spcPts val="0"/>
              </a:spcAft>
              <a:buClr>
                <a:schemeClr val="dk1"/>
              </a:buClr>
              <a:buSzPts val="1300"/>
              <a:buFont typeface="Poppins"/>
              <a:buNone/>
            </a:pPr>
            <a:r>
              <a:rPr b="0" i="0" lang="en-US" sz="1300" u="none" cap="none" strike="noStrike">
                <a:solidFill>
                  <a:schemeClr val="dk1"/>
                </a:solidFill>
                <a:latin typeface="Poppins"/>
                <a:ea typeface="Poppins"/>
                <a:cs typeface="Poppins"/>
                <a:sym typeface="Poppins"/>
              </a:rPr>
              <a:t>Order DataHub</a:t>
            </a:r>
            <a:endParaRPr b="0" i="0" sz="1300" u="none" cap="none" strike="noStrike">
              <a:solidFill>
                <a:schemeClr val="dk1"/>
              </a:solidFill>
              <a:latin typeface="Poppins"/>
              <a:ea typeface="Poppins"/>
              <a:cs typeface="Poppins"/>
              <a:sym typeface="Poppins"/>
            </a:endParaRPr>
          </a:p>
        </p:txBody>
      </p:sp>
      <p:sp>
        <p:nvSpPr>
          <p:cNvPr id="487" name="Google Shape;487;p45"/>
          <p:cNvSpPr txBox="1"/>
          <p:nvPr/>
        </p:nvSpPr>
        <p:spPr>
          <a:xfrm>
            <a:off x="2550476" y="4290325"/>
            <a:ext cx="1436100" cy="523200"/>
          </a:xfrm>
          <a:prstGeom prst="rect">
            <a:avLst/>
          </a:prstGeom>
          <a:noFill/>
          <a:ln>
            <a:noFill/>
          </a:ln>
        </p:spPr>
        <p:txBody>
          <a:bodyPr anchorCtr="0" anchor="t" bIns="121900" lIns="0" spcFirstLastPara="1" rIns="0" wrap="square" tIns="0">
            <a:spAutoFit/>
          </a:bodyPr>
          <a:lstStyle/>
          <a:p>
            <a:pPr indent="0" lvl="0" marL="0" marR="0" rtl="0" algn="ctr">
              <a:spcBef>
                <a:spcPts val="0"/>
              </a:spcBef>
              <a:spcAft>
                <a:spcPts val="0"/>
              </a:spcAft>
              <a:buClr>
                <a:schemeClr val="dk1"/>
              </a:buClr>
              <a:buSzPts val="1300"/>
              <a:buFont typeface="Poppins"/>
              <a:buNone/>
            </a:pPr>
            <a:r>
              <a:rPr b="0" i="0" lang="en-US" sz="1300" u="none" cap="none" strike="noStrike">
                <a:solidFill>
                  <a:schemeClr val="dk1"/>
                </a:solidFill>
                <a:latin typeface="Poppins"/>
                <a:ea typeface="Poppins"/>
                <a:cs typeface="Poppins"/>
                <a:sym typeface="Poppins"/>
              </a:rPr>
              <a:t>Netsuite-Shopify Integration</a:t>
            </a:r>
            <a:endParaRPr b="0" i="0" sz="1300" u="none" cap="none" strike="noStrike">
              <a:solidFill>
                <a:schemeClr val="dk1"/>
              </a:solidFill>
              <a:latin typeface="Poppins"/>
              <a:ea typeface="Poppins"/>
              <a:cs typeface="Poppins"/>
              <a:sym typeface="Poppins"/>
            </a:endParaRPr>
          </a:p>
        </p:txBody>
      </p:sp>
      <p:sp>
        <p:nvSpPr>
          <p:cNvPr id="488" name="Google Shape;488;p45"/>
          <p:cNvSpPr txBox="1"/>
          <p:nvPr/>
        </p:nvSpPr>
        <p:spPr>
          <a:xfrm>
            <a:off x="2626667" y="2428983"/>
            <a:ext cx="1322700" cy="323100"/>
          </a:xfrm>
          <a:prstGeom prst="rect">
            <a:avLst/>
          </a:prstGeom>
          <a:noFill/>
          <a:ln>
            <a:noFill/>
          </a:ln>
        </p:spPr>
        <p:txBody>
          <a:bodyPr anchorCtr="0" anchor="t" bIns="121900" lIns="0" spcFirstLastPara="1" rIns="0" wrap="square" tIns="0">
            <a:spAutoFit/>
          </a:bodyPr>
          <a:lstStyle/>
          <a:p>
            <a:pPr indent="0" lvl="0" marL="0" marR="0" rtl="0" algn="ctr">
              <a:spcBef>
                <a:spcPts val="0"/>
              </a:spcBef>
              <a:spcAft>
                <a:spcPts val="0"/>
              </a:spcAft>
              <a:buClr>
                <a:schemeClr val="dk1"/>
              </a:buClr>
              <a:buSzPts val="1300"/>
              <a:buFont typeface="Poppins"/>
              <a:buNone/>
            </a:pPr>
            <a:r>
              <a:rPr b="0" i="0" lang="en-US" sz="1300" u="none" cap="none" strike="noStrike">
                <a:solidFill>
                  <a:schemeClr val="dk1"/>
                </a:solidFill>
                <a:latin typeface="Poppins"/>
                <a:ea typeface="Poppins"/>
                <a:cs typeface="Poppins"/>
                <a:sym typeface="Poppins"/>
              </a:rPr>
              <a:t>Set Price API</a:t>
            </a:r>
            <a:endParaRPr b="0" i="0" sz="1300" u="none" cap="none" strike="noStrike">
              <a:solidFill>
                <a:schemeClr val="dk1"/>
              </a:solidFill>
              <a:latin typeface="Poppins"/>
              <a:ea typeface="Poppins"/>
              <a:cs typeface="Poppins"/>
              <a:sym typeface="Poppins"/>
            </a:endParaRPr>
          </a:p>
        </p:txBody>
      </p:sp>
      <p:pic>
        <p:nvPicPr>
          <p:cNvPr id="489" name="Google Shape;489;p45"/>
          <p:cNvPicPr preferRelativeResize="0"/>
          <p:nvPr/>
        </p:nvPicPr>
        <p:blipFill rotWithShape="1">
          <a:blip r:embed="rId11">
            <a:alphaModFix/>
          </a:blip>
          <a:srcRect b="0" l="0" r="0" t="0"/>
          <a:stretch/>
        </p:blipFill>
        <p:spPr>
          <a:xfrm>
            <a:off x="4592967" y="1838352"/>
            <a:ext cx="609600" cy="609600"/>
          </a:xfrm>
          <a:prstGeom prst="rect">
            <a:avLst/>
          </a:prstGeom>
          <a:noFill/>
          <a:ln>
            <a:noFill/>
          </a:ln>
        </p:spPr>
      </p:pic>
      <p:sp>
        <p:nvSpPr>
          <p:cNvPr id="490" name="Google Shape;490;p45"/>
          <p:cNvSpPr txBox="1"/>
          <p:nvPr/>
        </p:nvSpPr>
        <p:spPr>
          <a:xfrm>
            <a:off x="4236367" y="2447950"/>
            <a:ext cx="1322700" cy="523200"/>
          </a:xfrm>
          <a:prstGeom prst="rect">
            <a:avLst/>
          </a:prstGeom>
          <a:noFill/>
          <a:ln>
            <a:noFill/>
          </a:ln>
        </p:spPr>
        <p:txBody>
          <a:bodyPr anchorCtr="0" anchor="t" bIns="121900" lIns="0" spcFirstLastPara="1" rIns="0" wrap="square" tIns="0">
            <a:spAutoFit/>
          </a:bodyPr>
          <a:lstStyle/>
          <a:p>
            <a:pPr indent="0" lvl="0" marL="0" marR="0" rtl="0" algn="ctr">
              <a:spcBef>
                <a:spcPts val="0"/>
              </a:spcBef>
              <a:spcAft>
                <a:spcPts val="0"/>
              </a:spcAft>
              <a:buClr>
                <a:schemeClr val="dk1"/>
              </a:buClr>
              <a:buSzPts val="1300"/>
              <a:buFont typeface="Poppins"/>
              <a:buNone/>
            </a:pPr>
            <a:r>
              <a:rPr b="0" i="0" lang="en-US" sz="1300" u="none" cap="none" strike="noStrike">
                <a:solidFill>
                  <a:schemeClr val="dk1"/>
                </a:solidFill>
                <a:latin typeface="Poppins"/>
                <a:ea typeface="Poppins"/>
                <a:cs typeface="Poppins"/>
                <a:sym typeface="Poppins"/>
              </a:rPr>
              <a:t>API Control Plane</a:t>
            </a:r>
            <a:endParaRPr b="0" i="0" sz="1300" u="none" cap="none" strike="noStrike">
              <a:solidFill>
                <a:schemeClr val="dk1"/>
              </a:solidFill>
              <a:latin typeface="Poppins"/>
              <a:ea typeface="Poppins"/>
              <a:cs typeface="Poppins"/>
              <a:sym typeface="Poppins"/>
            </a:endParaRPr>
          </a:p>
        </p:txBody>
      </p:sp>
      <p:pic>
        <p:nvPicPr>
          <p:cNvPr id="491" name="Google Shape;491;p45"/>
          <p:cNvPicPr preferRelativeResize="0"/>
          <p:nvPr/>
        </p:nvPicPr>
        <p:blipFill rotWithShape="1">
          <a:blip r:embed="rId12">
            <a:alphaModFix/>
          </a:blip>
          <a:srcRect b="0" l="0" r="0" t="0"/>
          <a:stretch/>
        </p:blipFill>
        <p:spPr>
          <a:xfrm>
            <a:off x="563900" y="4595617"/>
            <a:ext cx="1219200" cy="686408"/>
          </a:xfrm>
          <a:prstGeom prst="rect">
            <a:avLst/>
          </a:prstGeom>
          <a:noFill/>
          <a:ln>
            <a:noFill/>
          </a:ln>
        </p:spPr>
      </p:pic>
      <p:pic>
        <p:nvPicPr>
          <p:cNvPr id="492" name="Google Shape;492;p45"/>
          <p:cNvPicPr preferRelativeResize="0"/>
          <p:nvPr/>
        </p:nvPicPr>
        <p:blipFill rotWithShape="1">
          <a:blip r:embed="rId13">
            <a:alphaModFix/>
          </a:blip>
          <a:srcRect b="0" l="0" r="0" t="0"/>
          <a:stretch/>
        </p:blipFill>
        <p:spPr>
          <a:xfrm>
            <a:off x="563900" y="3752117"/>
            <a:ext cx="1219199" cy="314416"/>
          </a:xfrm>
          <a:prstGeom prst="rect">
            <a:avLst/>
          </a:prstGeom>
          <a:noFill/>
          <a:ln>
            <a:noFill/>
          </a:ln>
        </p:spPr>
      </p:pic>
      <p:pic>
        <p:nvPicPr>
          <p:cNvPr id="493" name="Google Shape;493;p45"/>
          <p:cNvPicPr preferRelativeResize="0"/>
          <p:nvPr/>
        </p:nvPicPr>
        <p:blipFill rotWithShape="1">
          <a:blip r:embed="rId9">
            <a:alphaModFix/>
          </a:blip>
          <a:srcRect b="0" l="0" r="0" t="0"/>
          <a:stretch/>
        </p:blipFill>
        <p:spPr>
          <a:xfrm>
            <a:off x="4592967" y="3680737"/>
            <a:ext cx="609600" cy="609600"/>
          </a:xfrm>
          <a:prstGeom prst="rect">
            <a:avLst/>
          </a:prstGeom>
          <a:noFill/>
          <a:ln>
            <a:noFill/>
          </a:ln>
        </p:spPr>
      </p:pic>
      <p:sp>
        <p:nvSpPr>
          <p:cNvPr id="494" name="Google Shape;494;p45"/>
          <p:cNvSpPr txBox="1"/>
          <p:nvPr/>
        </p:nvSpPr>
        <p:spPr>
          <a:xfrm>
            <a:off x="4236367" y="4290333"/>
            <a:ext cx="1322700" cy="523200"/>
          </a:xfrm>
          <a:prstGeom prst="rect">
            <a:avLst/>
          </a:prstGeom>
          <a:noFill/>
          <a:ln>
            <a:noFill/>
          </a:ln>
        </p:spPr>
        <p:txBody>
          <a:bodyPr anchorCtr="0" anchor="t" bIns="121900" lIns="0" spcFirstLastPara="1" rIns="0" wrap="square" tIns="0">
            <a:spAutoFit/>
          </a:bodyPr>
          <a:lstStyle/>
          <a:p>
            <a:pPr indent="0" lvl="0" marL="0" marR="0" rtl="0" algn="ctr">
              <a:spcBef>
                <a:spcPts val="0"/>
              </a:spcBef>
              <a:spcAft>
                <a:spcPts val="0"/>
              </a:spcAft>
              <a:buClr>
                <a:schemeClr val="dk1"/>
              </a:buClr>
              <a:buSzPts val="1300"/>
              <a:buFont typeface="Poppins"/>
              <a:buNone/>
            </a:pPr>
            <a:r>
              <a:rPr b="0" i="0" lang="en-US" sz="1300" u="none" cap="none" strike="noStrike">
                <a:solidFill>
                  <a:schemeClr val="dk1"/>
                </a:solidFill>
                <a:latin typeface="Poppins"/>
                <a:ea typeface="Poppins"/>
                <a:cs typeface="Poppins"/>
                <a:sym typeface="Poppins"/>
              </a:rPr>
              <a:t>Adjust Price Process</a:t>
            </a:r>
            <a:endParaRPr b="0" i="0" sz="1300" u="none" cap="none" strike="noStrike">
              <a:solidFill>
                <a:schemeClr val="dk1"/>
              </a:solidFill>
              <a:latin typeface="Poppins"/>
              <a:ea typeface="Poppins"/>
              <a:cs typeface="Poppins"/>
              <a:sym typeface="Poppins"/>
            </a:endParaRPr>
          </a:p>
        </p:txBody>
      </p:sp>
      <p:cxnSp>
        <p:nvCxnSpPr>
          <p:cNvPr id="495" name="Google Shape;495;p45"/>
          <p:cNvCxnSpPr>
            <a:stCxn id="480" idx="1"/>
            <a:endCxn id="488" idx="1"/>
          </p:cNvCxnSpPr>
          <p:nvPr/>
        </p:nvCxnSpPr>
        <p:spPr>
          <a:xfrm rot="10800000">
            <a:off x="2626567" y="2590537"/>
            <a:ext cx="356700" cy="1395000"/>
          </a:xfrm>
          <a:prstGeom prst="curvedConnector3">
            <a:avLst>
              <a:gd fmla="val 166730" name="adj1"/>
            </a:avLst>
          </a:prstGeom>
          <a:noFill/>
          <a:ln cap="flat" cmpd="sng" w="9525">
            <a:solidFill>
              <a:schemeClr val="dk2"/>
            </a:solidFill>
            <a:prstDash val="solid"/>
            <a:round/>
            <a:headEnd len="sm" w="sm" type="none"/>
            <a:tailEnd len="sm" w="sm" type="none"/>
          </a:ln>
        </p:spPr>
      </p:cxnSp>
      <p:cxnSp>
        <p:nvCxnSpPr>
          <p:cNvPr id="496" name="Google Shape;496;p45"/>
          <p:cNvCxnSpPr>
            <a:stCxn id="488" idx="3"/>
            <a:endCxn id="489" idx="1"/>
          </p:cNvCxnSpPr>
          <p:nvPr/>
        </p:nvCxnSpPr>
        <p:spPr>
          <a:xfrm flipH="1" rot="10800000">
            <a:off x="3949367" y="2143233"/>
            <a:ext cx="643500" cy="447300"/>
          </a:xfrm>
          <a:prstGeom prst="curvedConnector3">
            <a:avLst>
              <a:gd fmla="val 50008" name="adj1"/>
            </a:avLst>
          </a:prstGeom>
          <a:noFill/>
          <a:ln cap="flat" cmpd="sng" w="9525">
            <a:solidFill>
              <a:schemeClr val="dk2"/>
            </a:solidFill>
            <a:prstDash val="dash"/>
            <a:round/>
            <a:headEnd len="sm" w="sm" type="none"/>
            <a:tailEnd len="sm" w="sm" type="none"/>
          </a:ln>
        </p:spPr>
      </p:cxnSp>
      <p:cxnSp>
        <p:nvCxnSpPr>
          <p:cNvPr id="497" name="Google Shape;497;p45"/>
          <p:cNvCxnSpPr>
            <a:stCxn id="490" idx="2"/>
            <a:endCxn id="466" idx="2"/>
          </p:cNvCxnSpPr>
          <p:nvPr/>
        </p:nvCxnSpPr>
        <p:spPr>
          <a:xfrm flipH="1" rot="-5400000">
            <a:off x="7247767" y="621100"/>
            <a:ext cx="707700" cy="5407800"/>
          </a:xfrm>
          <a:prstGeom prst="curvedConnector3">
            <a:avLst>
              <a:gd fmla="val 133662" name="adj1"/>
            </a:avLst>
          </a:prstGeom>
          <a:noFill/>
          <a:ln cap="flat" cmpd="sng" w="9525">
            <a:solidFill>
              <a:schemeClr val="dk2"/>
            </a:solidFill>
            <a:prstDash val="dash"/>
            <a:round/>
            <a:headEnd len="sm" w="sm" type="none"/>
            <a:tailEnd len="sm" w="sm" type="none"/>
          </a:ln>
        </p:spPr>
      </p:cxnSp>
      <p:cxnSp>
        <p:nvCxnSpPr>
          <p:cNvPr id="498" name="Google Shape;498;p45"/>
          <p:cNvCxnSpPr>
            <a:stCxn id="472" idx="1"/>
            <a:endCxn id="482" idx="3"/>
          </p:cNvCxnSpPr>
          <p:nvPr/>
        </p:nvCxnSpPr>
        <p:spPr>
          <a:xfrm rot="10800000">
            <a:off x="6812151" y="3985536"/>
            <a:ext cx="1000200" cy="71400"/>
          </a:xfrm>
          <a:prstGeom prst="curvedConnector3">
            <a:avLst>
              <a:gd fmla="val 50005" name="adj1"/>
            </a:avLst>
          </a:prstGeom>
          <a:noFill/>
          <a:ln cap="flat" cmpd="sng" w="9525">
            <a:solidFill>
              <a:schemeClr val="dk2"/>
            </a:solidFill>
            <a:prstDash val="solid"/>
            <a:round/>
            <a:headEnd len="sm" w="sm" type="none"/>
            <a:tailEnd len="sm" w="sm" type="none"/>
          </a:ln>
        </p:spPr>
      </p:cxnSp>
      <p:cxnSp>
        <p:nvCxnSpPr>
          <p:cNvPr id="499" name="Google Shape;499;p45"/>
          <p:cNvCxnSpPr>
            <a:stCxn id="479" idx="0"/>
            <a:endCxn id="481" idx="1"/>
          </p:cNvCxnSpPr>
          <p:nvPr/>
        </p:nvCxnSpPr>
        <p:spPr>
          <a:xfrm flipH="1" rot="-5400000">
            <a:off x="4577468" y="517952"/>
            <a:ext cx="335700" cy="2914500"/>
          </a:xfrm>
          <a:prstGeom prst="curvedConnector4">
            <a:avLst>
              <a:gd fmla="val -94494" name="adj1"/>
              <a:gd fmla="val 70628" name="adj2"/>
            </a:avLst>
          </a:prstGeom>
          <a:noFill/>
          <a:ln cap="flat" cmpd="sng" w="9525">
            <a:solidFill>
              <a:schemeClr val="dk2"/>
            </a:solidFill>
            <a:prstDash val="solid"/>
            <a:round/>
            <a:headEnd len="sm" w="sm" type="none"/>
            <a:tailEnd len="sm" w="sm" type="none"/>
          </a:ln>
        </p:spPr>
      </p:cxnSp>
      <p:cxnSp>
        <p:nvCxnSpPr>
          <p:cNvPr id="500" name="Google Shape;500;p45"/>
          <p:cNvCxnSpPr>
            <a:stCxn id="481" idx="3"/>
            <a:endCxn id="482" idx="3"/>
          </p:cNvCxnSpPr>
          <p:nvPr/>
        </p:nvCxnSpPr>
        <p:spPr>
          <a:xfrm>
            <a:off x="6812268" y="2143152"/>
            <a:ext cx="600" cy="1842300"/>
          </a:xfrm>
          <a:prstGeom prst="curvedConnector3">
            <a:avLst>
              <a:gd fmla="val 60199893" name="adj1"/>
            </a:avLst>
          </a:prstGeom>
          <a:noFill/>
          <a:ln cap="flat" cmpd="sng" w="9525">
            <a:solidFill>
              <a:schemeClr val="dk2"/>
            </a:solidFill>
            <a:prstDash val="solid"/>
            <a:round/>
            <a:headEnd len="sm" w="sm" type="none"/>
            <a:tailEnd len="sm" w="sm" type="none"/>
          </a:ln>
        </p:spPr>
      </p:cxnSp>
      <p:cxnSp>
        <p:nvCxnSpPr>
          <p:cNvPr id="501" name="Google Shape;501;p45"/>
          <p:cNvCxnSpPr>
            <a:stCxn id="481" idx="3"/>
            <a:endCxn id="474" idx="1"/>
          </p:cNvCxnSpPr>
          <p:nvPr/>
        </p:nvCxnSpPr>
        <p:spPr>
          <a:xfrm>
            <a:off x="6812268" y="2143152"/>
            <a:ext cx="1000200" cy="600"/>
          </a:xfrm>
          <a:prstGeom prst="curvedConnector3">
            <a:avLst>
              <a:gd fmla="val 50005" name="adj1"/>
            </a:avLst>
          </a:prstGeom>
          <a:noFill/>
          <a:ln cap="flat" cmpd="sng" w="9525">
            <a:solidFill>
              <a:schemeClr val="dk2"/>
            </a:solidFill>
            <a:prstDash val="dash"/>
            <a:round/>
            <a:headEnd len="sm" w="sm" type="none"/>
            <a:tailEnd len="sm" w="sm" type="none"/>
          </a:ln>
        </p:spPr>
      </p:cxnSp>
      <p:cxnSp>
        <p:nvCxnSpPr>
          <p:cNvPr id="502" name="Google Shape;502;p45"/>
          <p:cNvCxnSpPr>
            <a:stCxn id="463" idx="1"/>
            <a:endCxn id="482" idx="3"/>
          </p:cNvCxnSpPr>
          <p:nvPr/>
        </p:nvCxnSpPr>
        <p:spPr>
          <a:xfrm flipH="1">
            <a:off x="6812168" y="1502569"/>
            <a:ext cx="3188400" cy="2483100"/>
          </a:xfrm>
          <a:prstGeom prst="curvedConnector3">
            <a:avLst>
              <a:gd fmla="val 24720" name="adj1"/>
            </a:avLst>
          </a:prstGeom>
          <a:noFill/>
          <a:ln cap="flat" cmpd="sng" w="9525">
            <a:solidFill>
              <a:schemeClr val="dk2"/>
            </a:solidFill>
            <a:prstDash val="solid"/>
            <a:round/>
            <a:headEnd len="sm" w="sm" type="none"/>
            <a:tailEnd len="sm" w="sm" type="none"/>
          </a:ln>
        </p:spPr>
      </p:cxnSp>
      <p:cxnSp>
        <p:nvCxnSpPr>
          <p:cNvPr id="503" name="Google Shape;503;p45"/>
          <p:cNvCxnSpPr>
            <a:stCxn id="481" idx="1"/>
            <a:endCxn id="493" idx="0"/>
          </p:cNvCxnSpPr>
          <p:nvPr/>
        </p:nvCxnSpPr>
        <p:spPr>
          <a:xfrm flipH="1">
            <a:off x="4897668" y="2143152"/>
            <a:ext cx="1305000" cy="1537500"/>
          </a:xfrm>
          <a:prstGeom prst="curvedConnector2">
            <a:avLst/>
          </a:prstGeom>
          <a:noFill/>
          <a:ln cap="flat" cmpd="sng" w="9525">
            <a:solidFill>
              <a:schemeClr val="dk2"/>
            </a:solidFill>
            <a:prstDash val="solid"/>
            <a:round/>
            <a:headEnd len="sm" w="sm" type="none"/>
            <a:tailEnd len="sm" w="sm" type="none"/>
          </a:ln>
        </p:spPr>
      </p:cxnSp>
      <p:cxnSp>
        <p:nvCxnSpPr>
          <p:cNvPr id="504" name="Google Shape;504;p45"/>
          <p:cNvCxnSpPr>
            <a:stCxn id="480" idx="1"/>
            <a:endCxn id="492" idx="3"/>
          </p:cNvCxnSpPr>
          <p:nvPr/>
        </p:nvCxnSpPr>
        <p:spPr>
          <a:xfrm rot="10800000">
            <a:off x="1782967" y="3909337"/>
            <a:ext cx="1200300" cy="76200"/>
          </a:xfrm>
          <a:prstGeom prst="curvedConnector3">
            <a:avLst>
              <a:gd fmla="val 50007" name="adj1"/>
            </a:avLst>
          </a:prstGeom>
          <a:noFill/>
          <a:ln cap="flat" cmpd="sng" w="9525">
            <a:solidFill>
              <a:schemeClr val="dk2"/>
            </a:solidFill>
            <a:prstDash val="solid"/>
            <a:round/>
            <a:headEnd len="sm" w="sm" type="none"/>
            <a:tailEnd len="sm" w="sm" type="none"/>
          </a:ln>
        </p:spPr>
      </p:cxnSp>
      <p:cxnSp>
        <p:nvCxnSpPr>
          <p:cNvPr id="505" name="Google Shape;505;p45"/>
          <p:cNvCxnSpPr>
            <a:stCxn id="480" idx="1"/>
            <a:endCxn id="491" idx="3"/>
          </p:cNvCxnSpPr>
          <p:nvPr/>
        </p:nvCxnSpPr>
        <p:spPr>
          <a:xfrm flipH="1">
            <a:off x="1782967" y="3985537"/>
            <a:ext cx="1200300" cy="953400"/>
          </a:xfrm>
          <a:prstGeom prst="curvedConnector3">
            <a:avLst>
              <a:gd fmla="val 50007" name="adj1"/>
            </a:avLst>
          </a:prstGeom>
          <a:noFill/>
          <a:ln cap="flat" cmpd="sng" w="9525">
            <a:solidFill>
              <a:schemeClr val="dk2"/>
            </a:solidFill>
            <a:prstDash val="solid"/>
            <a:round/>
            <a:headEnd len="sm" w="sm" type="none"/>
            <a:tailEnd len="sm" w="sm" type="none"/>
          </a:ln>
        </p:spPr>
      </p:cxn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7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8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8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9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50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50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9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6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6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6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7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7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8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8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9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9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9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9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6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6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6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6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7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7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7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7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8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8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8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9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6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6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7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8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8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7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8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9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50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50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50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7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9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9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50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9" name="Shape 509"/>
        <p:cNvGrpSpPr/>
        <p:nvPr/>
      </p:nvGrpSpPr>
      <p:grpSpPr>
        <a:xfrm>
          <a:off x="0" y="0"/>
          <a:ext cx="0" cy="0"/>
          <a:chOff x="0" y="0"/>
          <a:chExt cx="0" cy="0"/>
        </a:xfrm>
      </p:grpSpPr>
      <p:sp>
        <p:nvSpPr>
          <p:cNvPr id="510" name="Google Shape;510;p46"/>
          <p:cNvSpPr txBox="1"/>
          <p:nvPr>
            <p:ph idx="1" type="body"/>
          </p:nvPr>
        </p:nvSpPr>
        <p:spPr>
          <a:xfrm>
            <a:off x="457200" y="1708425"/>
            <a:ext cx="11352900" cy="3441300"/>
          </a:xfrm>
          <a:prstGeom prst="rect">
            <a:avLst/>
          </a:prstGeom>
          <a:noFill/>
          <a:ln>
            <a:noFill/>
          </a:ln>
        </p:spPr>
        <p:txBody>
          <a:bodyPr anchorCtr="0" anchor="ctr" bIns="34275" lIns="0" spcFirstLastPara="1" rIns="68575" wrap="square" tIns="34275">
            <a:noAutofit/>
          </a:bodyPr>
          <a:lstStyle/>
          <a:p>
            <a:pPr indent="0" lvl="0" marL="0" rtl="0" algn="l">
              <a:lnSpc>
                <a:spcPct val="100000"/>
              </a:lnSpc>
              <a:spcBef>
                <a:spcPts val="1200"/>
              </a:spcBef>
              <a:spcAft>
                <a:spcPts val="0"/>
              </a:spcAft>
              <a:buSzPts val="3500"/>
              <a:buNone/>
            </a:pPr>
            <a:r>
              <a:rPr lang="en-US"/>
              <a:t>The Boomi Difference</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29"/>
          <p:cNvSpPr txBox="1"/>
          <p:nvPr>
            <p:ph idx="1" type="body"/>
          </p:nvPr>
        </p:nvSpPr>
        <p:spPr>
          <a:xfrm>
            <a:off x="6656936" y="1364362"/>
            <a:ext cx="4405500" cy="750900"/>
          </a:xfrm>
          <a:prstGeom prst="rect">
            <a:avLst/>
          </a:prstGeom>
        </p:spPr>
        <p:txBody>
          <a:bodyPr anchorCtr="0" anchor="ctr" bIns="45700" lIns="0" spcFirstLastPara="1" rIns="91425" wrap="square" tIns="45700">
            <a:noAutofit/>
          </a:bodyPr>
          <a:lstStyle/>
          <a:p>
            <a:pPr indent="0" lvl="0" marL="0" rtl="0" algn="l">
              <a:spcBef>
                <a:spcPts val="0"/>
              </a:spcBef>
              <a:spcAft>
                <a:spcPts val="0"/>
              </a:spcAft>
              <a:buClr>
                <a:srgbClr val="000000"/>
              </a:buClr>
              <a:buSzPts val="1700"/>
              <a:buFont typeface="Arial"/>
              <a:buNone/>
            </a:pPr>
            <a:r>
              <a:rPr lang="en-US"/>
              <a:t>Key Business Objectives</a:t>
            </a:r>
            <a:endParaRPr/>
          </a:p>
        </p:txBody>
      </p:sp>
      <p:sp>
        <p:nvSpPr>
          <p:cNvPr id="173" name="Google Shape;173;p29"/>
          <p:cNvSpPr txBox="1"/>
          <p:nvPr>
            <p:ph idx="2" type="body"/>
          </p:nvPr>
        </p:nvSpPr>
        <p:spPr>
          <a:xfrm>
            <a:off x="6656936" y="2490486"/>
            <a:ext cx="4405500" cy="750900"/>
          </a:xfrm>
          <a:prstGeom prst="rect">
            <a:avLst/>
          </a:prstGeom>
        </p:spPr>
        <p:txBody>
          <a:bodyPr anchorCtr="0" anchor="ctr" bIns="45700" lIns="0" spcFirstLastPara="1" rIns="91425" wrap="square" tIns="45700">
            <a:noAutofit/>
          </a:bodyPr>
          <a:lstStyle/>
          <a:p>
            <a:pPr indent="0" lvl="0" marL="0" rtl="0" algn="l">
              <a:spcBef>
                <a:spcPts val="0"/>
              </a:spcBef>
              <a:spcAft>
                <a:spcPts val="0"/>
              </a:spcAft>
              <a:buClr>
                <a:srgbClr val="000000"/>
              </a:buClr>
              <a:buSzPts val="1700"/>
              <a:buFont typeface="Arial"/>
              <a:buNone/>
            </a:pPr>
            <a:r>
              <a:rPr lang="en-US"/>
              <a:t>Barriers to Success</a:t>
            </a:r>
            <a:endParaRPr/>
          </a:p>
        </p:txBody>
      </p:sp>
      <p:sp>
        <p:nvSpPr>
          <p:cNvPr id="174" name="Google Shape;174;p29"/>
          <p:cNvSpPr txBox="1"/>
          <p:nvPr>
            <p:ph idx="3" type="body"/>
          </p:nvPr>
        </p:nvSpPr>
        <p:spPr>
          <a:xfrm>
            <a:off x="6656936" y="3616610"/>
            <a:ext cx="4405500" cy="750900"/>
          </a:xfrm>
          <a:prstGeom prst="rect">
            <a:avLst/>
          </a:prstGeom>
        </p:spPr>
        <p:txBody>
          <a:bodyPr anchorCtr="0" anchor="ctr" bIns="45700" lIns="0" spcFirstLastPara="1" rIns="91425" wrap="square" tIns="45700">
            <a:noAutofit/>
          </a:bodyPr>
          <a:lstStyle/>
          <a:p>
            <a:pPr indent="0" lvl="0" marL="0" rtl="0" algn="l">
              <a:spcBef>
                <a:spcPts val="0"/>
              </a:spcBef>
              <a:spcAft>
                <a:spcPts val="0"/>
              </a:spcAft>
              <a:buClr>
                <a:srgbClr val="000000"/>
              </a:buClr>
              <a:buSzPts val="1700"/>
              <a:buFont typeface="Arial"/>
              <a:buNone/>
            </a:pPr>
            <a:r>
              <a:rPr lang="en-US"/>
              <a:t>Boomi Enterprise Platform</a:t>
            </a:r>
            <a:endParaRPr/>
          </a:p>
        </p:txBody>
      </p:sp>
      <p:sp>
        <p:nvSpPr>
          <p:cNvPr id="175" name="Google Shape;175;p29"/>
          <p:cNvSpPr txBox="1"/>
          <p:nvPr>
            <p:ph idx="4" type="body"/>
          </p:nvPr>
        </p:nvSpPr>
        <p:spPr>
          <a:xfrm>
            <a:off x="6656936" y="4742735"/>
            <a:ext cx="4405500" cy="750900"/>
          </a:xfrm>
          <a:prstGeom prst="rect">
            <a:avLst/>
          </a:prstGeom>
        </p:spPr>
        <p:txBody>
          <a:bodyPr anchorCtr="0" anchor="ctr" bIns="45700" lIns="0" spcFirstLastPara="1" rIns="91425" wrap="square" tIns="45700">
            <a:noAutofit/>
          </a:bodyPr>
          <a:lstStyle/>
          <a:p>
            <a:pPr indent="0" lvl="0" marL="0" rtl="0" algn="l">
              <a:spcBef>
                <a:spcPts val="0"/>
              </a:spcBef>
              <a:spcAft>
                <a:spcPts val="0"/>
              </a:spcAft>
              <a:buClr>
                <a:srgbClr val="000000"/>
              </a:buClr>
              <a:buSzPts val="1700"/>
              <a:buFont typeface="Arial"/>
              <a:buNone/>
            </a:pPr>
            <a:r>
              <a:rPr lang="en-US"/>
              <a:t>The Boomi Difference</a:t>
            </a:r>
            <a:endParaRPr/>
          </a:p>
        </p:txBody>
      </p:sp>
      <p:sp>
        <p:nvSpPr>
          <p:cNvPr id="176" name="Google Shape;176;p29"/>
          <p:cNvSpPr txBox="1"/>
          <p:nvPr>
            <p:ph type="title"/>
          </p:nvPr>
        </p:nvSpPr>
        <p:spPr>
          <a:xfrm>
            <a:off x="677473" y="3413990"/>
            <a:ext cx="4550400" cy="521700"/>
          </a:xfrm>
          <a:prstGeom prst="rect">
            <a:avLst/>
          </a:prstGeom>
        </p:spPr>
        <p:txBody>
          <a:bodyPr anchorCtr="0" anchor="t" bIns="45700" lIns="0" spcFirstLastPara="1" rIns="91425" wrap="square" tIns="45700">
            <a:noAutofit/>
          </a:bodyPr>
          <a:lstStyle/>
          <a:p>
            <a:pPr indent="0" lvl="0" marL="0" rtl="0" algn="l">
              <a:spcBef>
                <a:spcPts val="0"/>
              </a:spcBef>
              <a:spcAft>
                <a:spcPts val="0"/>
              </a:spcAft>
              <a:buNone/>
            </a:pPr>
            <a:r>
              <a:rPr lang="en-US"/>
              <a:t>Discussion Topics</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4" name="Shape 514"/>
        <p:cNvGrpSpPr/>
        <p:nvPr/>
      </p:nvGrpSpPr>
      <p:grpSpPr>
        <a:xfrm>
          <a:off x="0" y="0"/>
          <a:ext cx="0" cy="0"/>
          <a:chOff x="0" y="0"/>
          <a:chExt cx="0" cy="0"/>
        </a:xfrm>
      </p:grpSpPr>
      <p:sp>
        <p:nvSpPr>
          <p:cNvPr id="515" name="Google Shape;515;p47"/>
          <p:cNvSpPr txBox="1"/>
          <p:nvPr>
            <p:ph type="title"/>
          </p:nvPr>
        </p:nvSpPr>
        <p:spPr>
          <a:xfrm>
            <a:off x="677473" y="714169"/>
            <a:ext cx="10837200" cy="483600"/>
          </a:xfrm>
          <a:prstGeom prst="rect">
            <a:avLst/>
          </a:prstGeom>
          <a:noFill/>
          <a:ln>
            <a:noFill/>
          </a:ln>
        </p:spPr>
        <p:txBody>
          <a:bodyPr anchorCtr="0" anchor="t" bIns="45700" lIns="0" spcFirstLastPara="1" rIns="91425" wrap="square" tIns="45700">
            <a:noAutofit/>
          </a:bodyPr>
          <a:lstStyle/>
          <a:p>
            <a:pPr indent="0" lvl="0" marL="0" rtl="0" algn="l">
              <a:lnSpc>
                <a:spcPct val="90000"/>
              </a:lnSpc>
              <a:spcBef>
                <a:spcPts val="0"/>
              </a:spcBef>
              <a:spcAft>
                <a:spcPts val="0"/>
              </a:spcAft>
              <a:buSzPts val="2400"/>
              <a:buNone/>
            </a:pPr>
            <a:r>
              <a:rPr lang="en-US"/>
              <a:t>The Boomi Difference</a:t>
            </a:r>
            <a:endParaRPr/>
          </a:p>
          <a:p>
            <a:pPr indent="0" lvl="0" marL="0" rtl="0" algn="l">
              <a:lnSpc>
                <a:spcPct val="90000"/>
              </a:lnSpc>
              <a:spcBef>
                <a:spcPts val="0"/>
              </a:spcBef>
              <a:spcAft>
                <a:spcPts val="0"/>
              </a:spcAft>
              <a:buSzPts val="2400"/>
              <a:buNone/>
            </a:pPr>
            <a:r>
              <a:t/>
            </a:r>
            <a:endParaRPr/>
          </a:p>
        </p:txBody>
      </p:sp>
      <p:sp>
        <p:nvSpPr>
          <p:cNvPr id="516" name="Google Shape;516;p47"/>
          <p:cNvSpPr txBox="1"/>
          <p:nvPr>
            <p:ph idx="12" type="sldNum"/>
          </p:nvPr>
        </p:nvSpPr>
        <p:spPr>
          <a:xfrm>
            <a:off x="8771327" y="6402411"/>
            <a:ext cx="2743200" cy="20610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600"/>
              <a:buFont typeface="Arial"/>
              <a:buNone/>
            </a:pPr>
            <a:fld id="{00000000-1234-1234-1234-123412341234}" type="slidenum">
              <a:rPr lang="en-US"/>
              <a:t>‹#›</a:t>
            </a:fld>
            <a:endParaRPr/>
          </a:p>
        </p:txBody>
      </p:sp>
      <p:sp>
        <p:nvSpPr>
          <p:cNvPr id="517" name="Google Shape;517;p47"/>
          <p:cNvSpPr txBox="1"/>
          <p:nvPr/>
        </p:nvSpPr>
        <p:spPr>
          <a:xfrm>
            <a:off x="2890074" y="1661451"/>
            <a:ext cx="6291000" cy="4557900"/>
          </a:xfrm>
          <a:prstGeom prst="rect">
            <a:avLst/>
          </a:prstGeom>
          <a:noFill/>
          <a:ln>
            <a:noFill/>
          </a:ln>
        </p:spPr>
        <p:txBody>
          <a:bodyPr anchorCtr="0" anchor="b" bIns="0" lIns="0" spcFirstLastPara="1" rIns="0" wrap="square" tIns="0">
            <a:noAutofit/>
          </a:bodyPr>
          <a:lstStyle/>
          <a:p>
            <a:pPr indent="0" lvl="0" marL="0" marR="0" rtl="0" algn="ctr">
              <a:lnSpc>
                <a:spcPct val="115000"/>
              </a:lnSpc>
              <a:spcBef>
                <a:spcPts val="0"/>
              </a:spcBef>
              <a:spcAft>
                <a:spcPts val="0"/>
              </a:spcAft>
              <a:buClr>
                <a:srgbClr val="000000"/>
              </a:buClr>
              <a:buSzPts val="6600"/>
              <a:buFont typeface="Arial"/>
              <a:buNone/>
            </a:pPr>
            <a:r>
              <a:rPr b="1" i="0" lang="en-US" sz="6600" u="none" cap="none" strike="noStrike">
                <a:solidFill>
                  <a:schemeClr val="accent2"/>
                </a:solidFill>
                <a:latin typeface="Poppins"/>
                <a:ea typeface="Poppins"/>
                <a:cs typeface="Poppins"/>
                <a:sym typeface="Poppins"/>
              </a:rPr>
              <a:t>23,000</a:t>
            </a:r>
            <a:endParaRPr b="0" i="0" sz="1400" u="none" cap="none" strike="noStrike">
              <a:solidFill>
                <a:srgbClr val="000000"/>
              </a:solidFill>
              <a:latin typeface="Arial"/>
              <a:ea typeface="Arial"/>
              <a:cs typeface="Arial"/>
              <a:sym typeface="Arial"/>
            </a:endParaRPr>
          </a:p>
          <a:p>
            <a:pPr indent="0" lvl="0" marL="0" marR="0" rtl="0" algn="ctr">
              <a:lnSpc>
                <a:spcPct val="115000"/>
              </a:lnSpc>
              <a:spcBef>
                <a:spcPts val="0"/>
              </a:spcBef>
              <a:spcAft>
                <a:spcPts val="0"/>
              </a:spcAft>
              <a:buClr>
                <a:srgbClr val="000000"/>
              </a:buClr>
              <a:buSzPts val="1400"/>
              <a:buFont typeface="Arial"/>
              <a:buNone/>
            </a:pPr>
            <a:r>
              <a:rPr b="1" i="0" lang="en-US" sz="1400" u="none" cap="none" strike="noStrike">
                <a:solidFill>
                  <a:schemeClr val="dk2"/>
                </a:solidFill>
                <a:latin typeface="Poppins"/>
                <a:ea typeface="Poppins"/>
                <a:cs typeface="Poppins"/>
                <a:sym typeface="Poppins"/>
              </a:rPr>
              <a:t>Customers</a:t>
            </a:r>
            <a:endParaRPr b="0" i="0" sz="1400" u="none" cap="none" strike="noStrike">
              <a:solidFill>
                <a:srgbClr val="000000"/>
              </a:solidFill>
              <a:latin typeface="Arial"/>
              <a:ea typeface="Arial"/>
              <a:cs typeface="Arial"/>
              <a:sym typeface="Arial"/>
            </a:endParaRPr>
          </a:p>
          <a:p>
            <a:pPr indent="0" lvl="0" marL="0" marR="0" rtl="0" algn="ctr">
              <a:lnSpc>
                <a:spcPct val="115000"/>
              </a:lnSpc>
              <a:spcBef>
                <a:spcPts val="0"/>
              </a:spcBef>
              <a:spcAft>
                <a:spcPts val="0"/>
              </a:spcAft>
              <a:buClr>
                <a:srgbClr val="000000"/>
              </a:buClr>
              <a:buSzPts val="1400"/>
              <a:buFont typeface="Arial"/>
              <a:buNone/>
            </a:pPr>
            <a:r>
              <a:t/>
            </a:r>
            <a:endParaRPr b="1" i="0" sz="1400" u="none" cap="none" strike="noStrike">
              <a:solidFill>
                <a:schemeClr val="dk2"/>
              </a:solidFill>
              <a:latin typeface="Poppins"/>
              <a:ea typeface="Poppins"/>
              <a:cs typeface="Poppins"/>
              <a:sym typeface="Poppins"/>
            </a:endParaRPr>
          </a:p>
          <a:p>
            <a:pPr indent="0" lvl="0" marL="0" marR="0" rtl="0" algn="ctr">
              <a:lnSpc>
                <a:spcPct val="115000"/>
              </a:lnSpc>
              <a:spcBef>
                <a:spcPts val="0"/>
              </a:spcBef>
              <a:spcAft>
                <a:spcPts val="0"/>
              </a:spcAft>
              <a:buClr>
                <a:srgbClr val="000000"/>
              </a:buClr>
              <a:buSzPts val="6600"/>
              <a:buFont typeface="Arial"/>
              <a:buNone/>
            </a:pPr>
            <a:r>
              <a:rPr b="1" i="0" lang="en-US" sz="6600" u="none" cap="none" strike="noStrike">
                <a:solidFill>
                  <a:schemeClr val="accent2"/>
                </a:solidFill>
                <a:latin typeface="Poppins"/>
                <a:ea typeface="Poppins"/>
                <a:cs typeface="Poppins"/>
                <a:sym typeface="Poppins"/>
              </a:rPr>
              <a:t>250,000</a:t>
            </a:r>
            <a:endParaRPr b="0" i="0" sz="1400" u="none" cap="none" strike="noStrike">
              <a:solidFill>
                <a:srgbClr val="000000"/>
              </a:solidFill>
              <a:latin typeface="Arial"/>
              <a:ea typeface="Arial"/>
              <a:cs typeface="Arial"/>
              <a:sym typeface="Arial"/>
            </a:endParaRPr>
          </a:p>
          <a:p>
            <a:pPr indent="0" lvl="0" marL="0" marR="0" rtl="0" algn="ctr">
              <a:lnSpc>
                <a:spcPct val="115000"/>
              </a:lnSpc>
              <a:spcBef>
                <a:spcPts val="0"/>
              </a:spcBef>
              <a:spcAft>
                <a:spcPts val="0"/>
              </a:spcAft>
              <a:buClr>
                <a:srgbClr val="000000"/>
              </a:buClr>
              <a:buSzPts val="1400"/>
              <a:buFont typeface="Arial"/>
              <a:buNone/>
            </a:pPr>
            <a:r>
              <a:rPr b="1" i="0" lang="en-US" sz="1400" u="none" cap="none" strike="noStrike">
                <a:solidFill>
                  <a:schemeClr val="dk2"/>
                </a:solidFill>
                <a:latin typeface="Poppins"/>
                <a:ea typeface="Poppins"/>
                <a:cs typeface="Poppins"/>
                <a:sym typeface="Poppins"/>
              </a:rPr>
              <a:t>Community</a:t>
            </a:r>
            <a:endParaRPr b="0" i="0" sz="1400" u="none" cap="none" strike="noStrike">
              <a:solidFill>
                <a:srgbClr val="000000"/>
              </a:solidFill>
              <a:latin typeface="Arial"/>
              <a:ea typeface="Arial"/>
              <a:cs typeface="Arial"/>
              <a:sym typeface="Arial"/>
            </a:endParaRPr>
          </a:p>
          <a:p>
            <a:pPr indent="0" lvl="0" marL="0" marR="0" rtl="0" algn="ctr">
              <a:lnSpc>
                <a:spcPct val="115000"/>
              </a:lnSpc>
              <a:spcBef>
                <a:spcPts val="0"/>
              </a:spcBef>
              <a:spcAft>
                <a:spcPts val="0"/>
              </a:spcAft>
              <a:buClr>
                <a:srgbClr val="000000"/>
              </a:buClr>
              <a:buSzPts val="1400"/>
              <a:buFont typeface="Arial"/>
              <a:buNone/>
            </a:pPr>
            <a:r>
              <a:t/>
            </a:r>
            <a:endParaRPr b="1" i="0" sz="1400" u="none" cap="none" strike="noStrike">
              <a:solidFill>
                <a:schemeClr val="dk2"/>
              </a:solidFill>
              <a:latin typeface="Poppins"/>
              <a:ea typeface="Poppins"/>
              <a:cs typeface="Poppins"/>
              <a:sym typeface="Poppins"/>
            </a:endParaRPr>
          </a:p>
          <a:p>
            <a:pPr indent="0" lvl="0" marL="0" marR="0" rtl="0" algn="ctr">
              <a:lnSpc>
                <a:spcPct val="115000"/>
              </a:lnSpc>
              <a:spcBef>
                <a:spcPts val="0"/>
              </a:spcBef>
              <a:spcAft>
                <a:spcPts val="0"/>
              </a:spcAft>
              <a:buClr>
                <a:srgbClr val="000000"/>
              </a:buClr>
              <a:buSzPts val="6600"/>
              <a:buFont typeface="Arial"/>
              <a:buNone/>
            </a:pPr>
            <a:r>
              <a:rPr b="1" i="0" lang="en-US" sz="6600" u="none" cap="none" strike="noStrike">
                <a:solidFill>
                  <a:schemeClr val="accent2"/>
                </a:solidFill>
                <a:latin typeface="Poppins"/>
                <a:ea typeface="Poppins"/>
                <a:cs typeface="Poppins"/>
                <a:sym typeface="Poppins"/>
              </a:rPr>
              <a:t>300,000,000</a:t>
            </a:r>
            <a:endParaRPr b="0" i="0" sz="1400" u="none" cap="none" strike="noStrike">
              <a:solidFill>
                <a:srgbClr val="000000"/>
              </a:solidFill>
              <a:latin typeface="Arial"/>
              <a:ea typeface="Arial"/>
              <a:cs typeface="Arial"/>
              <a:sym typeface="Arial"/>
            </a:endParaRPr>
          </a:p>
          <a:p>
            <a:pPr indent="0" lvl="0" marL="0" marR="0" rtl="0" algn="ctr">
              <a:lnSpc>
                <a:spcPct val="115000"/>
              </a:lnSpc>
              <a:spcBef>
                <a:spcPts val="0"/>
              </a:spcBef>
              <a:spcAft>
                <a:spcPts val="0"/>
              </a:spcAft>
              <a:buClr>
                <a:srgbClr val="000000"/>
              </a:buClr>
              <a:buSzPts val="1400"/>
              <a:buFont typeface="Arial"/>
              <a:buNone/>
            </a:pPr>
            <a:r>
              <a:rPr b="1" i="0" lang="en-US" sz="1400" u="none" cap="none" strike="noStrike">
                <a:solidFill>
                  <a:schemeClr val="dk2"/>
                </a:solidFill>
                <a:latin typeface="Poppins"/>
                <a:ea typeface="Poppins"/>
                <a:cs typeface="Poppins"/>
                <a:sym typeface="Poppins"/>
              </a:rPr>
              <a:t>Integrations indexed for Boomi AI</a:t>
            </a:r>
            <a:endParaRPr b="1" i="0" sz="1400" u="none" cap="none" strike="noStrike">
              <a:solidFill>
                <a:schemeClr val="dk2"/>
              </a:solidFill>
              <a:latin typeface="Poppins"/>
              <a:ea typeface="Poppins"/>
              <a:cs typeface="Poppins"/>
              <a:sym typeface="Poppi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bg>
      <p:bgPr>
        <a:gradFill>
          <a:gsLst>
            <a:gs pos="0">
              <a:srgbClr val="A03291"/>
            </a:gs>
            <a:gs pos="24000">
              <a:srgbClr val="A03291"/>
            </a:gs>
            <a:gs pos="100000">
              <a:srgbClr val="4B4FE2"/>
            </a:gs>
          </a:gsLst>
          <a:lin ang="18598210" scaled="0"/>
        </a:gradFill>
      </p:bgPr>
    </p:bg>
    <p:spTree>
      <p:nvGrpSpPr>
        <p:cNvPr id="521" name="Shape 521"/>
        <p:cNvGrpSpPr/>
        <p:nvPr/>
      </p:nvGrpSpPr>
      <p:grpSpPr>
        <a:xfrm>
          <a:off x="0" y="0"/>
          <a:ext cx="0" cy="0"/>
          <a:chOff x="0" y="0"/>
          <a:chExt cx="0" cy="0"/>
        </a:xfrm>
      </p:grpSpPr>
      <p:pic>
        <p:nvPicPr>
          <p:cNvPr id="522" name="Google Shape;522;p48"/>
          <p:cNvPicPr preferRelativeResize="0"/>
          <p:nvPr/>
        </p:nvPicPr>
        <p:blipFill rotWithShape="1">
          <a:blip r:embed="rId3">
            <a:alphaModFix/>
          </a:blip>
          <a:srcRect b="0" l="0" r="0" t="0"/>
          <a:stretch/>
        </p:blipFill>
        <p:spPr>
          <a:xfrm>
            <a:off x="492794" y="6449568"/>
            <a:ext cx="538888" cy="158496"/>
          </a:xfrm>
          <a:prstGeom prst="rect">
            <a:avLst/>
          </a:prstGeom>
          <a:noFill/>
          <a:ln>
            <a:noFill/>
          </a:ln>
        </p:spPr>
      </p:pic>
      <p:sp>
        <p:nvSpPr>
          <p:cNvPr id="523" name="Google Shape;523;p48"/>
          <p:cNvSpPr txBox="1"/>
          <p:nvPr/>
        </p:nvSpPr>
        <p:spPr>
          <a:xfrm>
            <a:off x="735768" y="2383437"/>
            <a:ext cx="4584900" cy="2277900"/>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lang="en-US" sz="2800">
                <a:solidFill>
                  <a:schemeClr val="lt1"/>
                </a:solidFill>
                <a:latin typeface="Poppins"/>
                <a:ea typeface="Poppins"/>
                <a:cs typeface="Poppins"/>
                <a:sym typeface="Poppins"/>
              </a:rPr>
              <a:t>This Year’s</a:t>
            </a:r>
            <a:endParaRPr sz="2800">
              <a:solidFill>
                <a:schemeClr val="lt1"/>
              </a:solidFill>
              <a:latin typeface="Poppins"/>
              <a:ea typeface="Poppins"/>
              <a:cs typeface="Poppins"/>
              <a:sym typeface="Poppins"/>
            </a:endParaRPr>
          </a:p>
          <a:p>
            <a:pPr indent="0" lvl="0" marL="0" marR="0" rtl="0" algn="ctr">
              <a:lnSpc>
                <a:spcPct val="150000"/>
              </a:lnSpc>
              <a:spcBef>
                <a:spcPts val="0"/>
              </a:spcBef>
              <a:spcAft>
                <a:spcPts val="0"/>
              </a:spcAft>
              <a:buNone/>
            </a:pPr>
            <a:r>
              <a:rPr b="0" i="0" lang="en-US" sz="2800" u="none" cap="none" strike="noStrike">
                <a:solidFill>
                  <a:schemeClr val="lt1"/>
                </a:solidFill>
                <a:latin typeface="Poppins"/>
                <a:ea typeface="Poppins"/>
                <a:cs typeface="Poppins"/>
                <a:sym typeface="Poppins"/>
              </a:rPr>
              <a:t>Gartner Magic Quadrant</a:t>
            </a:r>
            <a:endParaRPr/>
          </a:p>
          <a:p>
            <a:pPr indent="0" lvl="0" marL="0" marR="0" rtl="0" algn="ctr">
              <a:lnSpc>
                <a:spcPct val="150000"/>
              </a:lnSpc>
              <a:spcBef>
                <a:spcPts val="0"/>
              </a:spcBef>
              <a:spcAft>
                <a:spcPts val="0"/>
              </a:spcAft>
              <a:buNone/>
            </a:pPr>
            <a:r>
              <a:rPr b="0" i="0" lang="en-US" sz="2000" u="none" cap="none" strike="noStrike">
                <a:solidFill>
                  <a:schemeClr val="lt1"/>
                </a:solidFill>
                <a:latin typeface="Poppins"/>
                <a:ea typeface="Poppins"/>
                <a:cs typeface="Poppins"/>
                <a:sym typeface="Poppins"/>
              </a:rPr>
              <a:t>Released </a:t>
            </a:r>
            <a:r>
              <a:rPr lang="en-US" sz="2000">
                <a:solidFill>
                  <a:srgbClr val="FF7C66"/>
                </a:solidFill>
                <a:latin typeface="Poppins"/>
                <a:ea typeface="Poppins"/>
                <a:cs typeface="Poppins"/>
                <a:sym typeface="Poppins"/>
              </a:rPr>
              <a:t>May 21st,</a:t>
            </a:r>
            <a:r>
              <a:rPr lang="en-US" sz="2000">
                <a:solidFill>
                  <a:schemeClr val="lt1"/>
                </a:solidFill>
                <a:latin typeface="Poppins"/>
                <a:ea typeface="Poppins"/>
                <a:cs typeface="Poppins"/>
                <a:sym typeface="Poppins"/>
              </a:rPr>
              <a:t> 2025</a:t>
            </a:r>
            <a:endParaRPr/>
          </a:p>
          <a:p>
            <a:pPr indent="0" lvl="0" marL="0" marR="0" rtl="0" algn="ctr">
              <a:lnSpc>
                <a:spcPct val="150000"/>
              </a:lnSpc>
              <a:spcBef>
                <a:spcPts val="0"/>
              </a:spcBef>
              <a:spcAft>
                <a:spcPts val="0"/>
              </a:spcAft>
              <a:buNone/>
            </a:pPr>
            <a:r>
              <a:t/>
            </a:r>
            <a:endParaRPr b="0" i="0" sz="2800" u="none" cap="none" strike="noStrike">
              <a:solidFill>
                <a:schemeClr val="lt1"/>
              </a:solidFill>
              <a:latin typeface="Poppins"/>
              <a:ea typeface="Poppins"/>
              <a:cs typeface="Poppins"/>
              <a:sym typeface="Poppins"/>
            </a:endParaRPr>
          </a:p>
        </p:txBody>
      </p:sp>
      <p:pic>
        <p:nvPicPr>
          <p:cNvPr id="524" name="Google Shape;524;p48"/>
          <p:cNvPicPr preferRelativeResize="0"/>
          <p:nvPr/>
        </p:nvPicPr>
        <p:blipFill>
          <a:blip r:embed="rId4">
            <a:alphaModFix/>
          </a:blip>
          <a:stretch>
            <a:fillRect/>
          </a:stretch>
        </p:blipFill>
        <p:spPr>
          <a:xfrm>
            <a:off x="6057575" y="174450"/>
            <a:ext cx="5685600" cy="6509100"/>
          </a:xfrm>
          <a:prstGeom prst="roundRect">
            <a:avLst>
              <a:gd fmla="val 2414" name="adj"/>
            </a:avLst>
          </a:prstGeom>
          <a:noFill/>
          <a:ln cap="flat" cmpd="sng" w="9525">
            <a:solidFill>
              <a:srgbClr val="888B8F"/>
            </a:solidFill>
            <a:prstDash val="solid"/>
            <a:round/>
            <a:headEnd len="sm" w="sm" type="none"/>
            <a:tailEnd len="sm" w="sm" type="none"/>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8" name="Shape 528"/>
        <p:cNvGrpSpPr/>
        <p:nvPr/>
      </p:nvGrpSpPr>
      <p:grpSpPr>
        <a:xfrm>
          <a:off x="0" y="0"/>
          <a:ext cx="0" cy="0"/>
          <a:chOff x="0" y="0"/>
          <a:chExt cx="0" cy="0"/>
        </a:xfrm>
      </p:grpSpPr>
      <p:sp>
        <p:nvSpPr>
          <p:cNvPr id="529" name="Google Shape;529;p49"/>
          <p:cNvSpPr txBox="1"/>
          <p:nvPr>
            <p:ph type="title"/>
          </p:nvPr>
        </p:nvSpPr>
        <p:spPr>
          <a:xfrm>
            <a:off x="677398" y="676069"/>
            <a:ext cx="10837200" cy="483600"/>
          </a:xfrm>
          <a:prstGeom prst="rect">
            <a:avLst/>
          </a:prstGeom>
          <a:noFill/>
          <a:ln>
            <a:noFill/>
          </a:ln>
        </p:spPr>
        <p:txBody>
          <a:bodyPr anchorCtr="0" anchor="t" bIns="45700" lIns="0" spcFirstLastPara="1" rIns="91425" wrap="square" tIns="45700">
            <a:noAutofit/>
          </a:bodyPr>
          <a:lstStyle/>
          <a:p>
            <a:pPr indent="0" lvl="0" marL="0" rtl="0" algn="l">
              <a:lnSpc>
                <a:spcPct val="90000"/>
              </a:lnSpc>
              <a:spcBef>
                <a:spcPts val="0"/>
              </a:spcBef>
              <a:spcAft>
                <a:spcPts val="0"/>
              </a:spcAft>
              <a:buSzPts val="2400"/>
              <a:buNone/>
            </a:pPr>
            <a:r>
              <a:rPr lang="en-US"/>
              <a:t>The Boomi Difference</a:t>
            </a:r>
            <a:endParaRPr/>
          </a:p>
          <a:p>
            <a:pPr indent="0" lvl="0" marL="0" rtl="0" algn="l">
              <a:lnSpc>
                <a:spcPct val="90000"/>
              </a:lnSpc>
              <a:spcBef>
                <a:spcPts val="0"/>
              </a:spcBef>
              <a:spcAft>
                <a:spcPts val="0"/>
              </a:spcAft>
              <a:buSzPts val="2400"/>
              <a:buNone/>
            </a:pPr>
            <a:r>
              <a:t/>
            </a:r>
            <a:endParaRPr/>
          </a:p>
        </p:txBody>
      </p:sp>
      <p:sp>
        <p:nvSpPr>
          <p:cNvPr id="530" name="Google Shape;530;p49"/>
          <p:cNvSpPr txBox="1"/>
          <p:nvPr>
            <p:ph idx="12" type="sldNum"/>
          </p:nvPr>
        </p:nvSpPr>
        <p:spPr>
          <a:xfrm>
            <a:off x="8771327" y="6402411"/>
            <a:ext cx="2743200" cy="20610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600"/>
              <a:buFont typeface="Arial"/>
              <a:buNone/>
            </a:pPr>
            <a:fld id="{00000000-1234-1234-1234-123412341234}" type="slidenum">
              <a:rPr lang="en-US"/>
              <a:t>‹#›</a:t>
            </a:fld>
            <a:endParaRPr/>
          </a:p>
        </p:txBody>
      </p:sp>
      <p:sp>
        <p:nvSpPr>
          <p:cNvPr id="531" name="Google Shape;531;p49"/>
          <p:cNvSpPr txBox="1"/>
          <p:nvPr/>
        </p:nvSpPr>
        <p:spPr>
          <a:xfrm>
            <a:off x="685800" y="1972825"/>
            <a:ext cx="4967700" cy="368100"/>
          </a:xfrm>
          <a:prstGeom prst="rect">
            <a:avLst/>
          </a:prstGeom>
          <a:noFill/>
          <a:ln>
            <a:noFill/>
          </a:ln>
        </p:spPr>
        <p:txBody>
          <a:bodyPr anchorCtr="0" anchor="b" bIns="0" lIns="0" spcFirstLastPara="1" rIns="0" wrap="square" tIns="0">
            <a:noAutofit/>
          </a:bodyPr>
          <a:lstStyle/>
          <a:p>
            <a:pPr indent="0" lvl="0" marL="0" marR="0" rtl="0" algn="l">
              <a:lnSpc>
                <a:spcPct val="115000"/>
              </a:lnSpc>
              <a:spcBef>
                <a:spcPts val="0"/>
              </a:spcBef>
              <a:spcAft>
                <a:spcPts val="0"/>
              </a:spcAft>
              <a:buClr>
                <a:srgbClr val="000000"/>
              </a:buClr>
              <a:buSzPts val="2267"/>
              <a:buFont typeface="Arial"/>
              <a:buNone/>
            </a:pPr>
            <a:r>
              <a:rPr b="1" lang="en-US" sz="2267">
                <a:solidFill>
                  <a:schemeClr val="accent2"/>
                </a:solidFill>
                <a:latin typeface="Poppins"/>
                <a:ea typeface="Poppins"/>
                <a:cs typeface="Poppins"/>
                <a:sym typeface="Poppins"/>
              </a:rPr>
              <a:t>Agentic </a:t>
            </a:r>
            <a:r>
              <a:rPr b="1" i="0" lang="en-US" sz="2267" u="none" cap="none" strike="noStrike">
                <a:solidFill>
                  <a:schemeClr val="accent2"/>
                </a:solidFill>
                <a:latin typeface="Poppins"/>
                <a:ea typeface="Poppins"/>
                <a:cs typeface="Poppins"/>
                <a:sym typeface="Poppins"/>
              </a:rPr>
              <a:t>AI Innovation</a:t>
            </a:r>
            <a:endParaRPr b="1" i="0" sz="2267" u="none" cap="none" strike="noStrike">
              <a:solidFill>
                <a:schemeClr val="accent2"/>
              </a:solidFill>
              <a:latin typeface="Poppins"/>
              <a:ea typeface="Poppins"/>
              <a:cs typeface="Poppins"/>
              <a:sym typeface="Poppins"/>
            </a:endParaRPr>
          </a:p>
        </p:txBody>
      </p:sp>
      <p:sp>
        <p:nvSpPr>
          <p:cNvPr id="532" name="Google Shape;532;p49"/>
          <p:cNvSpPr txBox="1"/>
          <p:nvPr/>
        </p:nvSpPr>
        <p:spPr>
          <a:xfrm>
            <a:off x="685800" y="2273776"/>
            <a:ext cx="5133300" cy="776100"/>
          </a:xfrm>
          <a:prstGeom prst="rect">
            <a:avLst/>
          </a:prstGeom>
          <a:noFill/>
          <a:ln>
            <a:noFill/>
          </a:ln>
        </p:spPr>
        <p:txBody>
          <a:bodyPr anchorCtr="0" anchor="t" bIns="0" lIns="0" spcFirstLastPara="1" rIns="0" wrap="square" tIns="91425">
            <a:noAutofit/>
          </a:bodyPr>
          <a:lstStyle/>
          <a:p>
            <a:pPr indent="0" lvl="0" marL="0" marR="0" rtl="0" algn="l">
              <a:lnSpc>
                <a:spcPct val="100000"/>
              </a:lnSpc>
              <a:spcBef>
                <a:spcPts val="0"/>
              </a:spcBef>
              <a:spcAft>
                <a:spcPts val="0"/>
              </a:spcAft>
              <a:buClr>
                <a:srgbClr val="000000"/>
              </a:buClr>
              <a:buSzPts val="1467"/>
              <a:buFont typeface="Arial"/>
              <a:buNone/>
            </a:pPr>
            <a:r>
              <a:rPr b="0" i="0" lang="en-US" sz="1467" u="none" cap="none" strike="noStrike">
                <a:solidFill>
                  <a:schemeClr val="dk2"/>
                </a:solidFill>
                <a:latin typeface="Poppins"/>
                <a:ea typeface="Poppins"/>
                <a:cs typeface="Poppins"/>
                <a:sym typeface="Poppins"/>
              </a:rPr>
              <a:t>Deep investments in </a:t>
            </a:r>
            <a:r>
              <a:rPr lang="en-US" sz="1467">
                <a:solidFill>
                  <a:schemeClr val="dk2"/>
                </a:solidFill>
                <a:latin typeface="Poppins"/>
                <a:ea typeface="Poppins"/>
                <a:cs typeface="Poppins"/>
                <a:sym typeface="Poppins"/>
              </a:rPr>
              <a:t>agentic </a:t>
            </a:r>
            <a:r>
              <a:rPr b="0" i="0" lang="en-US" sz="1467" u="none" cap="none" strike="noStrike">
                <a:solidFill>
                  <a:schemeClr val="dk2"/>
                </a:solidFill>
                <a:latin typeface="Poppins"/>
                <a:ea typeface="Poppins"/>
                <a:cs typeface="Poppins"/>
                <a:sym typeface="Poppins"/>
              </a:rPr>
              <a:t>AI design, management, and </a:t>
            </a:r>
            <a:r>
              <a:rPr lang="en-US" sz="1467">
                <a:solidFill>
                  <a:schemeClr val="dk2"/>
                </a:solidFill>
                <a:latin typeface="Poppins"/>
                <a:ea typeface="Poppins"/>
                <a:cs typeface="Poppins"/>
                <a:sym typeface="Poppins"/>
              </a:rPr>
              <a:t>governance built upon a foundation of being the first to introduce AI/ML for integration &amp; automation</a:t>
            </a:r>
            <a:endParaRPr b="0" i="0" sz="1400" u="none" cap="none" strike="noStrike">
              <a:solidFill>
                <a:srgbClr val="000000"/>
              </a:solidFill>
              <a:latin typeface="Arial"/>
              <a:ea typeface="Arial"/>
              <a:cs typeface="Arial"/>
              <a:sym typeface="Arial"/>
            </a:endParaRPr>
          </a:p>
        </p:txBody>
      </p:sp>
      <p:sp>
        <p:nvSpPr>
          <p:cNvPr id="533" name="Google Shape;533;p49"/>
          <p:cNvSpPr txBox="1"/>
          <p:nvPr/>
        </p:nvSpPr>
        <p:spPr>
          <a:xfrm>
            <a:off x="685800" y="3356179"/>
            <a:ext cx="5228700" cy="368100"/>
          </a:xfrm>
          <a:prstGeom prst="rect">
            <a:avLst/>
          </a:prstGeom>
          <a:noFill/>
          <a:ln>
            <a:noFill/>
          </a:ln>
        </p:spPr>
        <p:txBody>
          <a:bodyPr anchorCtr="0" anchor="b" bIns="0" lIns="0" spcFirstLastPara="1" rIns="0" wrap="square" tIns="0">
            <a:noAutofit/>
          </a:bodyPr>
          <a:lstStyle/>
          <a:p>
            <a:pPr indent="0" lvl="0" marL="0" marR="0" rtl="0" algn="l">
              <a:lnSpc>
                <a:spcPct val="90000"/>
              </a:lnSpc>
              <a:spcBef>
                <a:spcPts val="0"/>
              </a:spcBef>
              <a:spcAft>
                <a:spcPts val="0"/>
              </a:spcAft>
              <a:buClr>
                <a:srgbClr val="000000"/>
              </a:buClr>
              <a:buSzPts val="2267"/>
              <a:buFont typeface="Arial"/>
              <a:buNone/>
            </a:pPr>
            <a:r>
              <a:rPr b="1" lang="en-US" sz="2267">
                <a:solidFill>
                  <a:schemeClr val="accent2"/>
                </a:solidFill>
                <a:latin typeface="Poppins"/>
                <a:ea typeface="Poppins"/>
                <a:cs typeface="Poppins"/>
                <a:sym typeface="Poppins"/>
              </a:rPr>
              <a:t>Future Proof Platform</a:t>
            </a:r>
            <a:endParaRPr b="1" i="0" sz="1867" u="none" cap="none" strike="noStrike">
              <a:solidFill>
                <a:schemeClr val="accent2"/>
              </a:solidFill>
              <a:latin typeface="Poppins"/>
              <a:ea typeface="Poppins"/>
              <a:cs typeface="Poppins"/>
              <a:sym typeface="Poppins"/>
            </a:endParaRPr>
          </a:p>
        </p:txBody>
      </p:sp>
      <p:sp>
        <p:nvSpPr>
          <p:cNvPr id="534" name="Google Shape;534;p49"/>
          <p:cNvSpPr txBox="1"/>
          <p:nvPr/>
        </p:nvSpPr>
        <p:spPr>
          <a:xfrm>
            <a:off x="685801" y="3656705"/>
            <a:ext cx="5228700" cy="842400"/>
          </a:xfrm>
          <a:prstGeom prst="rect">
            <a:avLst/>
          </a:prstGeom>
          <a:noFill/>
          <a:ln>
            <a:noFill/>
          </a:ln>
        </p:spPr>
        <p:txBody>
          <a:bodyPr anchorCtr="0" anchor="t" bIns="0" lIns="0" spcFirstLastPara="1" rIns="0" wrap="square" tIns="91425">
            <a:noAutofit/>
          </a:bodyPr>
          <a:lstStyle/>
          <a:p>
            <a:pPr indent="0" lvl="0" marL="0" rtl="0" algn="l">
              <a:spcBef>
                <a:spcPts val="0"/>
              </a:spcBef>
              <a:spcAft>
                <a:spcPts val="0"/>
              </a:spcAft>
              <a:buClr>
                <a:srgbClr val="000000"/>
              </a:buClr>
              <a:buSzPts val="1467"/>
              <a:buFont typeface="Arial"/>
              <a:buNone/>
            </a:pPr>
            <a:r>
              <a:rPr lang="en-US" sz="1467">
                <a:solidFill>
                  <a:schemeClr val="dk2"/>
                </a:solidFill>
                <a:latin typeface="Poppins"/>
                <a:ea typeface="Poppins"/>
                <a:cs typeface="Poppins"/>
                <a:sym typeface="Poppins"/>
              </a:rPr>
              <a:t>Complete support for your growing integration, automation, API management, data management, and AI management needs</a:t>
            </a:r>
            <a:endParaRPr b="0" i="0" sz="1400" u="none" cap="none" strike="noStrike">
              <a:solidFill>
                <a:srgbClr val="000000"/>
              </a:solidFill>
              <a:latin typeface="Arial"/>
              <a:ea typeface="Arial"/>
              <a:cs typeface="Arial"/>
              <a:sym typeface="Arial"/>
            </a:endParaRPr>
          </a:p>
        </p:txBody>
      </p:sp>
      <p:sp>
        <p:nvSpPr>
          <p:cNvPr id="535" name="Google Shape;535;p49"/>
          <p:cNvSpPr txBox="1"/>
          <p:nvPr/>
        </p:nvSpPr>
        <p:spPr>
          <a:xfrm>
            <a:off x="685800" y="4625100"/>
            <a:ext cx="5133300" cy="368100"/>
          </a:xfrm>
          <a:prstGeom prst="rect">
            <a:avLst/>
          </a:prstGeom>
          <a:noFill/>
          <a:ln>
            <a:noFill/>
          </a:ln>
        </p:spPr>
        <p:txBody>
          <a:bodyPr anchorCtr="0" anchor="b" bIns="0" lIns="0" spcFirstLastPara="1" rIns="0" wrap="square" tIns="0">
            <a:normAutofit/>
          </a:bodyPr>
          <a:lstStyle/>
          <a:p>
            <a:pPr indent="0" lvl="0" marL="0" marR="0" rtl="0" algn="l">
              <a:lnSpc>
                <a:spcPct val="90000"/>
              </a:lnSpc>
              <a:spcBef>
                <a:spcPts val="0"/>
              </a:spcBef>
              <a:spcAft>
                <a:spcPts val="0"/>
              </a:spcAft>
              <a:buClr>
                <a:srgbClr val="000000"/>
              </a:buClr>
              <a:buSzPts val="2267"/>
              <a:buFont typeface="Arial"/>
              <a:buNone/>
            </a:pPr>
            <a:r>
              <a:rPr b="1" lang="en-US" sz="2267">
                <a:solidFill>
                  <a:schemeClr val="accent2"/>
                </a:solidFill>
                <a:latin typeface="Poppins"/>
                <a:ea typeface="Poppins"/>
                <a:cs typeface="Poppins"/>
                <a:sym typeface="Poppins"/>
              </a:rPr>
              <a:t>Enterprise Scalability </a:t>
            </a:r>
            <a:endParaRPr b="1" i="0" sz="1867" u="none" cap="none" strike="noStrike">
              <a:solidFill>
                <a:schemeClr val="accent2"/>
              </a:solidFill>
              <a:latin typeface="Poppins"/>
              <a:ea typeface="Poppins"/>
              <a:cs typeface="Poppins"/>
              <a:sym typeface="Poppins"/>
            </a:endParaRPr>
          </a:p>
        </p:txBody>
      </p:sp>
      <p:sp>
        <p:nvSpPr>
          <p:cNvPr id="536" name="Google Shape;536;p49"/>
          <p:cNvSpPr txBox="1"/>
          <p:nvPr/>
        </p:nvSpPr>
        <p:spPr>
          <a:xfrm>
            <a:off x="685800" y="4925627"/>
            <a:ext cx="5218200" cy="952200"/>
          </a:xfrm>
          <a:prstGeom prst="rect">
            <a:avLst/>
          </a:prstGeom>
          <a:noFill/>
          <a:ln>
            <a:noFill/>
          </a:ln>
        </p:spPr>
        <p:txBody>
          <a:bodyPr anchorCtr="0" anchor="t" bIns="0" lIns="0" spcFirstLastPara="1" rIns="0" wrap="square" tIns="91425">
            <a:normAutofit/>
          </a:bodyPr>
          <a:lstStyle/>
          <a:p>
            <a:pPr indent="0" lvl="0" marL="0" marR="0" rtl="0" algn="l">
              <a:lnSpc>
                <a:spcPct val="100000"/>
              </a:lnSpc>
              <a:spcBef>
                <a:spcPts val="0"/>
              </a:spcBef>
              <a:spcAft>
                <a:spcPts val="0"/>
              </a:spcAft>
              <a:buClr>
                <a:srgbClr val="000000"/>
              </a:buClr>
              <a:buSzPts val="1467"/>
              <a:buFont typeface="Arial"/>
              <a:buNone/>
            </a:pPr>
            <a:r>
              <a:rPr lang="en-US" sz="1467">
                <a:solidFill>
                  <a:schemeClr val="dk2"/>
                </a:solidFill>
                <a:latin typeface="Poppins"/>
                <a:ea typeface="Poppins"/>
                <a:cs typeface="Poppins"/>
                <a:sym typeface="Poppins"/>
              </a:rPr>
              <a:t>Deliver extreme throughput scalability and provide organization scalability for democratization</a:t>
            </a:r>
            <a:endParaRPr b="0" i="0" sz="1467" u="none" cap="none" strike="noStrike">
              <a:solidFill>
                <a:schemeClr val="dk2"/>
              </a:solidFill>
              <a:latin typeface="Poppins"/>
              <a:ea typeface="Poppins"/>
              <a:cs typeface="Poppins"/>
              <a:sym typeface="Poppins"/>
            </a:endParaRPr>
          </a:p>
        </p:txBody>
      </p:sp>
      <p:sp>
        <p:nvSpPr>
          <p:cNvPr id="537" name="Google Shape;537;p49"/>
          <p:cNvSpPr txBox="1"/>
          <p:nvPr/>
        </p:nvSpPr>
        <p:spPr>
          <a:xfrm>
            <a:off x="6027498" y="1972821"/>
            <a:ext cx="4792800" cy="368100"/>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Clr>
                <a:srgbClr val="000000"/>
              </a:buClr>
              <a:buSzPts val="2267"/>
              <a:buFont typeface="Arial"/>
              <a:buNone/>
            </a:pPr>
            <a:r>
              <a:rPr b="1" i="0" lang="en-US" sz="2267" u="none" cap="none" strike="noStrike">
                <a:solidFill>
                  <a:schemeClr val="accent2"/>
                </a:solidFill>
                <a:latin typeface="Poppins"/>
                <a:ea typeface="Poppins"/>
                <a:cs typeface="Poppins"/>
                <a:sym typeface="Poppins"/>
              </a:rPr>
              <a:t>Highest Ability to Execute</a:t>
            </a:r>
            <a:endParaRPr b="1" i="0" sz="1867" u="none" cap="none" strike="noStrike">
              <a:solidFill>
                <a:schemeClr val="accent2"/>
              </a:solidFill>
              <a:latin typeface="Poppins"/>
              <a:ea typeface="Poppins"/>
              <a:cs typeface="Poppins"/>
              <a:sym typeface="Poppins"/>
            </a:endParaRPr>
          </a:p>
        </p:txBody>
      </p:sp>
      <p:sp>
        <p:nvSpPr>
          <p:cNvPr id="538" name="Google Shape;538;p49"/>
          <p:cNvSpPr txBox="1"/>
          <p:nvPr/>
        </p:nvSpPr>
        <p:spPr>
          <a:xfrm>
            <a:off x="6027499" y="2273776"/>
            <a:ext cx="5663100" cy="776100"/>
          </a:xfrm>
          <a:prstGeom prst="rect">
            <a:avLst/>
          </a:prstGeom>
          <a:noFill/>
          <a:ln>
            <a:noFill/>
          </a:ln>
        </p:spPr>
        <p:txBody>
          <a:bodyPr anchorCtr="0" anchor="t" bIns="0" lIns="0" spcFirstLastPara="1" rIns="0" wrap="square" tIns="91425">
            <a:normAutofit/>
          </a:bodyPr>
          <a:lstStyle/>
          <a:p>
            <a:pPr indent="0" lvl="0" marL="0" marR="0" rtl="0" algn="l">
              <a:lnSpc>
                <a:spcPct val="100000"/>
              </a:lnSpc>
              <a:spcBef>
                <a:spcPts val="0"/>
              </a:spcBef>
              <a:spcAft>
                <a:spcPts val="0"/>
              </a:spcAft>
              <a:buClr>
                <a:srgbClr val="000000"/>
              </a:buClr>
              <a:buSzPts val="1467"/>
              <a:buFont typeface="Arial"/>
              <a:buNone/>
            </a:pPr>
            <a:r>
              <a:rPr b="0" i="0" lang="en-US" sz="1467" u="none" cap="none" strike="noStrike">
                <a:solidFill>
                  <a:schemeClr val="dk2"/>
                </a:solidFill>
                <a:latin typeface="Poppins"/>
                <a:ea typeface="Poppins"/>
                <a:cs typeface="Poppins"/>
                <a:sym typeface="Poppins"/>
              </a:rPr>
              <a:t>Placed as “Highest Ability to Execute” in the Gartner® iPaaS Magic Quadrant™ Worldwide 202</a:t>
            </a:r>
            <a:r>
              <a:rPr lang="en-US" sz="1467">
                <a:solidFill>
                  <a:schemeClr val="dk2"/>
                </a:solidFill>
                <a:latin typeface="Poppins"/>
                <a:ea typeface="Poppins"/>
                <a:cs typeface="Poppins"/>
                <a:sym typeface="Poppins"/>
              </a:rPr>
              <a:t>5</a:t>
            </a:r>
            <a:r>
              <a:rPr b="0" i="0" lang="en-US" sz="1467" u="none" cap="none" strike="noStrike">
                <a:solidFill>
                  <a:schemeClr val="dk2"/>
                </a:solidFill>
                <a:latin typeface="Poppins"/>
                <a:ea typeface="Poppins"/>
                <a:cs typeface="Poppins"/>
                <a:sym typeface="Poppins"/>
              </a:rPr>
              <a:t>.  More customers than any other cloud integration provider</a:t>
            </a:r>
            <a:endParaRPr b="0" i="0" sz="1867" u="none" cap="none" strike="noStrike">
              <a:solidFill>
                <a:schemeClr val="dk2"/>
              </a:solidFill>
              <a:latin typeface="Arial"/>
              <a:ea typeface="Arial"/>
              <a:cs typeface="Arial"/>
              <a:sym typeface="Arial"/>
            </a:endParaRPr>
          </a:p>
        </p:txBody>
      </p:sp>
      <p:sp>
        <p:nvSpPr>
          <p:cNvPr id="539" name="Google Shape;539;p49"/>
          <p:cNvSpPr txBox="1"/>
          <p:nvPr/>
        </p:nvSpPr>
        <p:spPr>
          <a:xfrm>
            <a:off x="6027499" y="3356179"/>
            <a:ext cx="5550300" cy="368100"/>
          </a:xfrm>
          <a:prstGeom prst="rect">
            <a:avLst/>
          </a:prstGeom>
          <a:noFill/>
          <a:ln>
            <a:noFill/>
          </a:ln>
        </p:spPr>
        <p:txBody>
          <a:bodyPr anchorCtr="0" anchor="b" bIns="0" lIns="0" spcFirstLastPara="1" rIns="0" wrap="square" tIns="0">
            <a:noAutofit/>
          </a:bodyPr>
          <a:lstStyle/>
          <a:p>
            <a:pPr indent="0" lvl="0" marL="0" marR="0" rtl="0" algn="l">
              <a:lnSpc>
                <a:spcPct val="90000"/>
              </a:lnSpc>
              <a:spcBef>
                <a:spcPts val="0"/>
              </a:spcBef>
              <a:spcAft>
                <a:spcPts val="0"/>
              </a:spcAft>
              <a:buClr>
                <a:srgbClr val="000000"/>
              </a:buClr>
              <a:buSzPts val="2267"/>
              <a:buFont typeface="Arial"/>
              <a:buNone/>
            </a:pPr>
            <a:r>
              <a:rPr b="1" i="0" lang="en-US" sz="2267" u="none" cap="none" strike="noStrike">
                <a:solidFill>
                  <a:schemeClr val="accent2"/>
                </a:solidFill>
                <a:latin typeface="Poppins"/>
                <a:ea typeface="Poppins"/>
                <a:cs typeface="Poppins"/>
                <a:sym typeface="Poppins"/>
              </a:rPr>
              <a:t>Flexible Deployment Options</a:t>
            </a:r>
            <a:endParaRPr b="1" i="0" sz="1867" u="none" cap="none" strike="noStrike">
              <a:solidFill>
                <a:schemeClr val="accent2"/>
              </a:solidFill>
              <a:latin typeface="Poppins"/>
              <a:ea typeface="Poppins"/>
              <a:cs typeface="Poppins"/>
              <a:sym typeface="Poppins"/>
            </a:endParaRPr>
          </a:p>
        </p:txBody>
      </p:sp>
      <p:sp>
        <p:nvSpPr>
          <p:cNvPr id="540" name="Google Shape;540;p49"/>
          <p:cNvSpPr txBox="1"/>
          <p:nvPr/>
        </p:nvSpPr>
        <p:spPr>
          <a:xfrm>
            <a:off x="6027500" y="3656705"/>
            <a:ext cx="5550300" cy="669900"/>
          </a:xfrm>
          <a:prstGeom prst="rect">
            <a:avLst/>
          </a:prstGeom>
          <a:noFill/>
          <a:ln>
            <a:noFill/>
          </a:ln>
        </p:spPr>
        <p:txBody>
          <a:bodyPr anchorCtr="0" anchor="t" bIns="0" lIns="0" spcFirstLastPara="1" rIns="0" wrap="square" tIns="91425">
            <a:noAutofit/>
          </a:bodyPr>
          <a:lstStyle/>
          <a:p>
            <a:pPr indent="0" lvl="0" marL="0" marR="0" rtl="0" algn="l">
              <a:lnSpc>
                <a:spcPct val="100000"/>
              </a:lnSpc>
              <a:spcBef>
                <a:spcPts val="0"/>
              </a:spcBef>
              <a:spcAft>
                <a:spcPts val="0"/>
              </a:spcAft>
              <a:buClr>
                <a:srgbClr val="000000"/>
              </a:buClr>
              <a:buSzPts val="1467"/>
              <a:buFont typeface="Arial"/>
              <a:buNone/>
            </a:pPr>
            <a:r>
              <a:rPr b="0" i="0" lang="en-US" sz="1467" u="none" cap="none" strike="noStrike">
                <a:solidFill>
                  <a:schemeClr val="dk2"/>
                </a:solidFill>
                <a:latin typeface="Poppins"/>
                <a:ea typeface="Poppins"/>
                <a:cs typeface="Poppins"/>
                <a:sym typeface="Poppins"/>
              </a:rPr>
              <a:t>Hybrid deployment to run anywhere – in the cloud, on-premises, or at the edge</a:t>
            </a:r>
            <a:endParaRPr b="0" i="0" sz="1867" u="none" cap="none" strike="noStrike">
              <a:solidFill>
                <a:schemeClr val="dk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67"/>
              <a:buFont typeface="Arial"/>
              <a:buNone/>
            </a:pPr>
            <a:r>
              <a:t/>
            </a:r>
            <a:endParaRPr b="0" i="0" sz="1467" u="none" cap="none" strike="noStrike">
              <a:solidFill>
                <a:schemeClr val="dk2"/>
              </a:solidFill>
              <a:latin typeface="Poppins"/>
              <a:ea typeface="Poppins"/>
              <a:cs typeface="Poppins"/>
              <a:sym typeface="Poppins"/>
            </a:endParaRPr>
          </a:p>
        </p:txBody>
      </p:sp>
      <p:sp>
        <p:nvSpPr>
          <p:cNvPr id="541" name="Google Shape;541;p49"/>
          <p:cNvSpPr txBox="1"/>
          <p:nvPr/>
        </p:nvSpPr>
        <p:spPr>
          <a:xfrm>
            <a:off x="6027499" y="4625095"/>
            <a:ext cx="5426700" cy="368100"/>
          </a:xfrm>
          <a:prstGeom prst="rect">
            <a:avLst/>
          </a:prstGeom>
          <a:noFill/>
          <a:ln>
            <a:noFill/>
          </a:ln>
        </p:spPr>
        <p:txBody>
          <a:bodyPr anchorCtr="0" anchor="b" bIns="0" lIns="0" spcFirstLastPara="1" rIns="0" wrap="square" tIns="0">
            <a:normAutofit/>
          </a:bodyPr>
          <a:lstStyle/>
          <a:p>
            <a:pPr indent="0" lvl="0" marL="0" marR="0" rtl="0" algn="l">
              <a:lnSpc>
                <a:spcPct val="90000"/>
              </a:lnSpc>
              <a:spcBef>
                <a:spcPts val="0"/>
              </a:spcBef>
              <a:spcAft>
                <a:spcPts val="0"/>
              </a:spcAft>
              <a:buClr>
                <a:srgbClr val="000000"/>
              </a:buClr>
              <a:buSzPts val="2267"/>
              <a:buFont typeface="Arial"/>
              <a:buNone/>
            </a:pPr>
            <a:r>
              <a:rPr b="1" i="0" lang="en-US" sz="2267" u="none" cap="none" strike="noStrike">
                <a:solidFill>
                  <a:schemeClr val="accent2"/>
                </a:solidFill>
                <a:latin typeface="Poppins"/>
                <a:ea typeface="Poppins"/>
                <a:cs typeface="Poppins"/>
                <a:sym typeface="Poppins"/>
              </a:rPr>
              <a:t>Security, Privacy &amp; Compliance</a:t>
            </a:r>
            <a:endParaRPr b="1" i="0" sz="1867" u="none" cap="none" strike="noStrike">
              <a:solidFill>
                <a:schemeClr val="accent2"/>
              </a:solidFill>
              <a:latin typeface="Poppins"/>
              <a:ea typeface="Poppins"/>
              <a:cs typeface="Poppins"/>
              <a:sym typeface="Poppins"/>
            </a:endParaRPr>
          </a:p>
        </p:txBody>
      </p:sp>
      <p:sp>
        <p:nvSpPr>
          <p:cNvPr id="542" name="Google Shape;542;p49"/>
          <p:cNvSpPr txBox="1"/>
          <p:nvPr/>
        </p:nvSpPr>
        <p:spPr>
          <a:xfrm>
            <a:off x="6027499" y="4925621"/>
            <a:ext cx="5550300" cy="669900"/>
          </a:xfrm>
          <a:prstGeom prst="rect">
            <a:avLst/>
          </a:prstGeom>
          <a:noFill/>
          <a:ln>
            <a:noFill/>
          </a:ln>
        </p:spPr>
        <p:txBody>
          <a:bodyPr anchorCtr="0" anchor="t" bIns="0" lIns="0" spcFirstLastPara="1" rIns="0" wrap="square" tIns="91425">
            <a:normAutofit/>
          </a:bodyPr>
          <a:lstStyle/>
          <a:p>
            <a:pPr indent="0" lvl="0" marL="0" marR="0" rtl="0" algn="l">
              <a:lnSpc>
                <a:spcPct val="100000"/>
              </a:lnSpc>
              <a:spcBef>
                <a:spcPts val="0"/>
              </a:spcBef>
              <a:spcAft>
                <a:spcPts val="0"/>
              </a:spcAft>
              <a:buClr>
                <a:srgbClr val="000000"/>
              </a:buClr>
              <a:buSzPts val="1467"/>
              <a:buFont typeface="Arial"/>
              <a:buNone/>
            </a:pPr>
            <a:r>
              <a:rPr b="0" i="0" lang="en-US" sz="1467" u="none" cap="none" strike="noStrike">
                <a:solidFill>
                  <a:schemeClr val="dk2"/>
                </a:solidFill>
                <a:latin typeface="Poppins"/>
                <a:ea typeface="Poppins"/>
                <a:cs typeface="Poppins"/>
                <a:sym typeface="Poppins"/>
              </a:rPr>
              <a:t>FedRAMP, SOC 1/2, ISO 27001, StateRAMP, HIPAA and more for enterprise-grade security and reliability</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6" name="Shape 546"/>
        <p:cNvGrpSpPr/>
        <p:nvPr/>
      </p:nvGrpSpPr>
      <p:grpSpPr>
        <a:xfrm>
          <a:off x="0" y="0"/>
          <a:ext cx="0" cy="0"/>
          <a:chOff x="0" y="0"/>
          <a:chExt cx="0" cy="0"/>
        </a:xfrm>
      </p:grpSpPr>
      <p:sp>
        <p:nvSpPr>
          <p:cNvPr id="547" name="Google Shape;547;p50"/>
          <p:cNvSpPr txBox="1"/>
          <p:nvPr>
            <p:ph idx="12" type="sldNum"/>
          </p:nvPr>
        </p:nvSpPr>
        <p:spPr>
          <a:xfrm>
            <a:off x="8771327" y="6402410"/>
            <a:ext cx="2743200" cy="206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800"/>
              <a:buNone/>
            </a:pPr>
            <a:fld id="{00000000-1234-1234-1234-123412341234}" type="slidenum">
              <a:rPr lang="en-US"/>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dk2"/>
            </a:gs>
            <a:gs pos="24000">
              <a:schemeClr val="dk2"/>
            </a:gs>
            <a:gs pos="100000">
              <a:schemeClr val="accent3"/>
            </a:gs>
          </a:gsLst>
          <a:lin ang="18600000" scaled="0"/>
        </a:gradFill>
      </p:bgPr>
    </p:bg>
    <p:spTree>
      <p:nvGrpSpPr>
        <p:cNvPr id="180" name="Shape 180"/>
        <p:cNvGrpSpPr/>
        <p:nvPr/>
      </p:nvGrpSpPr>
      <p:grpSpPr>
        <a:xfrm>
          <a:off x="0" y="0"/>
          <a:ext cx="0" cy="0"/>
          <a:chOff x="0" y="0"/>
          <a:chExt cx="0" cy="0"/>
        </a:xfrm>
      </p:grpSpPr>
      <p:pic>
        <p:nvPicPr>
          <p:cNvPr id="181" name="Google Shape;181;p30"/>
          <p:cNvPicPr preferRelativeResize="0"/>
          <p:nvPr/>
        </p:nvPicPr>
        <p:blipFill rotWithShape="1">
          <a:blip r:embed="rId3">
            <a:alphaModFix/>
          </a:blip>
          <a:srcRect b="1802" l="5152" r="5151" t="8501"/>
          <a:stretch/>
        </p:blipFill>
        <p:spPr>
          <a:xfrm>
            <a:off x="6302123" y="956119"/>
            <a:ext cx="5177920" cy="5177920"/>
          </a:xfrm>
          <a:prstGeom prst="ellipse">
            <a:avLst/>
          </a:prstGeom>
          <a:noFill/>
          <a:ln>
            <a:noFill/>
          </a:ln>
        </p:spPr>
      </p:pic>
      <p:sp>
        <p:nvSpPr>
          <p:cNvPr id="182" name="Google Shape;182;p30"/>
          <p:cNvSpPr txBox="1"/>
          <p:nvPr>
            <p:ph type="title"/>
          </p:nvPr>
        </p:nvSpPr>
        <p:spPr>
          <a:xfrm>
            <a:off x="677474" y="714169"/>
            <a:ext cx="5177920" cy="483900"/>
          </a:xfrm>
          <a:prstGeom prst="rect">
            <a:avLst/>
          </a:prstGeom>
          <a:noFill/>
          <a:ln>
            <a:noFill/>
          </a:ln>
        </p:spPr>
        <p:txBody>
          <a:bodyPr anchorCtr="0" anchor="t" bIns="45700" lIns="0" spcFirstLastPara="1" rIns="91425" wrap="square" tIns="45700">
            <a:noAutofit/>
          </a:bodyPr>
          <a:lstStyle/>
          <a:p>
            <a:pPr indent="0" lvl="0" marL="0" rtl="0" algn="l">
              <a:lnSpc>
                <a:spcPct val="90000"/>
              </a:lnSpc>
              <a:spcBef>
                <a:spcPts val="0"/>
              </a:spcBef>
              <a:spcAft>
                <a:spcPts val="0"/>
              </a:spcAft>
              <a:buClr>
                <a:schemeClr val="dk1"/>
              </a:buClr>
              <a:buSzPts val="3200"/>
              <a:buFont typeface="Poppins"/>
              <a:buNone/>
            </a:pPr>
            <a:r>
              <a:rPr lang="en-US">
                <a:solidFill>
                  <a:schemeClr val="lt1"/>
                </a:solidFill>
              </a:rPr>
              <a:t>Key Business Objectives</a:t>
            </a:r>
            <a:endParaRPr>
              <a:solidFill>
                <a:schemeClr val="lt1"/>
              </a:solidFill>
            </a:endParaRPr>
          </a:p>
          <a:p>
            <a:pPr indent="0" lvl="0" marL="0" rtl="0" algn="l">
              <a:lnSpc>
                <a:spcPct val="90000"/>
              </a:lnSpc>
              <a:spcBef>
                <a:spcPts val="0"/>
              </a:spcBef>
              <a:spcAft>
                <a:spcPts val="0"/>
              </a:spcAft>
              <a:buClr>
                <a:schemeClr val="dk1"/>
              </a:buClr>
              <a:buSzPts val="3200"/>
              <a:buFont typeface="Poppins"/>
              <a:buNone/>
            </a:pPr>
            <a:r>
              <a:t/>
            </a:r>
            <a:endParaRPr>
              <a:solidFill>
                <a:schemeClr val="lt1"/>
              </a:solidFill>
            </a:endParaRPr>
          </a:p>
        </p:txBody>
      </p:sp>
      <p:sp>
        <p:nvSpPr>
          <p:cNvPr id="183" name="Google Shape;183;p30"/>
          <p:cNvSpPr txBox="1"/>
          <p:nvPr>
            <p:ph idx="12" type="sldNum"/>
          </p:nvPr>
        </p:nvSpPr>
        <p:spPr>
          <a:xfrm>
            <a:off x="10526486" y="6543924"/>
            <a:ext cx="1322978" cy="14772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600"/>
              <a:buNone/>
            </a:pPr>
            <a:fld id="{00000000-1234-1234-1234-123412341234}" type="slidenum">
              <a:rPr lang="en-US"/>
              <a:t>‹#›</a:t>
            </a:fld>
            <a:endParaRPr/>
          </a:p>
        </p:txBody>
      </p:sp>
      <p:cxnSp>
        <p:nvCxnSpPr>
          <p:cNvPr id="184" name="Google Shape;184;p30"/>
          <p:cNvCxnSpPr/>
          <p:nvPr/>
        </p:nvCxnSpPr>
        <p:spPr>
          <a:xfrm>
            <a:off x="3951300" y="1957600"/>
            <a:ext cx="2805900" cy="582600"/>
          </a:xfrm>
          <a:prstGeom prst="bentConnector3">
            <a:avLst>
              <a:gd fmla="val 50000" name="adj1"/>
            </a:avLst>
          </a:prstGeom>
          <a:noFill/>
          <a:ln cap="rnd" cmpd="sng" w="25400">
            <a:solidFill>
              <a:schemeClr val="accent1"/>
            </a:solidFill>
            <a:prstDash val="dot"/>
            <a:miter lim="800000"/>
            <a:headEnd len="sm" w="sm" type="none"/>
            <a:tailEnd len="lg" w="lg" type="oval"/>
          </a:ln>
        </p:spPr>
      </p:cxnSp>
      <p:cxnSp>
        <p:nvCxnSpPr>
          <p:cNvPr id="185" name="Google Shape;185;p30"/>
          <p:cNvCxnSpPr/>
          <p:nvPr/>
        </p:nvCxnSpPr>
        <p:spPr>
          <a:xfrm>
            <a:off x="3526675" y="4906075"/>
            <a:ext cx="4683900" cy="298800"/>
          </a:xfrm>
          <a:prstGeom prst="bentConnector3">
            <a:avLst>
              <a:gd fmla="val 50000" name="adj1"/>
            </a:avLst>
          </a:prstGeom>
          <a:noFill/>
          <a:ln cap="rnd" cmpd="sng" w="25400">
            <a:solidFill>
              <a:schemeClr val="accent1"/>
            </a:solidFill>
            <a:prstDash val="dot"/>
            <a:miter lim="800000"/>
            <a:headEnd len="sm" w="sm" type="none"/>
            <a:tailEnd len="lg" w="lg" type="oval"/>
          </a:ln>
        </p:spPr>
      </p:cxnSp>
      <p:sp>
        <p:nvSpPr>
          <p:cNvPr id="186" name="Google Shape;186;p30"/>
          <p:cNvSpPr txBox="1"/>
          <p:nvPr/>
        </p:nvSpPr>
        <p:spPr>
          <a:xfrm>
            <a:off x="1153310" y="3226237"/>
            <a:ext cx="3333623" cy="993816"/>
          </a:xfrm>
          <a:prstGeom prst="rect">
            <a:avLst/>
          </a:prstGeom>
          <a:noFill/>
          <a:ln>
            <a:noFill/>
          </a:ln>
        </p:spPr>
        <p:txBody>
          <a:bodyPr anchorCtr="0" anchor="b" bIns="45700" lIns="0" spcFirstLastPara="1" rIns="91425" wrap="square" tIns="45700">
            <a:noAutofit/>
          </a:bodyPr>
          <a:lstStyle/>
          <a:p>
            <a:pPr indent="0" lvl="0" marL="0" marR="0" rtl="0" algn="l">
              <a:lnSpc>
                <a:spcPct val="100000"/>
              </a:lnSpc>
              <a:spcBef>
                <a:spcPts val="0"/>
              </a:spcBef>
              <a:spcAft>
                <a:spcPts val="0"/>
              </a:spcAft>
              <a:buNone/>
            </a:pPr>
            <a:r>
              <a:rPr b="1" i="0" lang="en-US" sz="1800" u="none" cap="none" strike="noStrike">
                <a:solidFill>
                  <a:srgbClr val="FFC9C1"/>
                </a:solidFill>
                <a:latin typeface="Poppins"/>
                <a:ea typeface="Poppins"/>
                <a:cs typeface="Poppins"/>
                <a:sym typeface="Poppins"/>
              </a:rPr>
              <a:t>Simplify and Save</a:t>
            </a:r>
            <a:endParaRPr b="1" i="0" sz="1800" u="none" cap="none" strike="noStrike">
              <a:solidFill>
                <a:srgbClr val="FFC9C1"/>
              </a:solidFill>
              <a:latin typeface="Poppins"/>
              <a:ea typeface="Poppins"/>
              <a:cs typeface="Poppins"/>
              <a:sym typeface="Poppins"/>
            </a:endParaRPr>
          </a:p>
          <a:p>
            <a:pPr indent="0" lvl="0" marL="0" marR="0" rtl="0" algn="l">
              <a:lnSpc>
                <a:spcPct val="100000"/>
              </a:lnSpc>
              <a:spcBef>
                <a:spcPts val="0"/>
              </a:spcBef>
              <a:spcAft>
                <a:spcPts val="600"/>
              </a:spcAft>
              <a:buClr>
                <a:srgbClr val="FFFFFF"/>
              </a:buClr>
              <a:buSzPts val="1400"/>
              <a:buFont typeface="Arial"/>
              <a:buNone/>
            </a:pPr>
            <a:r>
              <a:rPr b="0" i="0" lang="en-US" sz="1600" u="none" cap="none" strike="noStrike">
                <a:solidFill>
                  <a:schemeClr val="lt1"/>
                </a:solidFill>
                <a:latin typeface="Poppins"/>
                <a:ea typeface="Poppins"/>
                <a:cs typeface="Poppins"/>
                <a:sym typeface="Poppins"/>
              </a:rPr>
              <a:t>Consolidate disparate platforms and tools</a:t>
            </a:r>
            <a:endParaRPr b="0" i="0" sz="1600" u="none" cap="none" strike="noStrike">
              <a:solidFill>
                <a:schemeClr val="lt1"/>
              </a:solidFill>
              <a:latin typeface="Poppins"/>
              <a:ea typeface="Poppins"/>
              <a:cs typeface="Poppins"/>
              <a:sym typeface="Poppins"/>
            </a:endParaRPr>
          </a:p>
        </p:txBody>
      </p:sp>
      <p:sp>
        <p:nvSpPr>
          <p:cNvPr id="187" name="Google Shape;187;p30"/>
          <p:cNvSpPr txBox="1"/>
          <p:nvPr/>
        </p:nvSpPr>
        <p:spPr>
          <a:xfrm>
            <a:off x="1153310" y="1886212"/>
            <a:ext cx="3115800" cy="993900"/>
          </a:xfrm>
          <a:prstGeom prst="rect">
            <a:avLst/>
          </a:prstGeom>
          <a:noFill/>
          <a:ln>
            <a:noFill/>
          </a:ln>
        </p:spPr>
        <p:txBody>
          <a:bodyPr anchorCtr="0" anchor="b" bIns="45700" lIns="0" spcFirstLastPara="1" rIns="91425" wrap="square" tIns="45700">
            <a:noAutofit/>
          </a:bodyPr>
          <a:lstStyle/>
          <a:p>
            <a:pPr indent="0" lvl="0" marL="0" marR="0" rtl="0" algn="l">
              <a:lnSpc>
                <a:spcPct val="100000"/>
              </a:lnSpc>
              <a:spcBef>
                <a:spcPts val="0"/>
              </a:spcBef>
              <a:spcAft>
                <a:spcPts val="0"/>
              </a:spcAft>
              <a:buClr>
                <a:srgbClr val="FF7C66"/>
              </a:buClr>
              <a:buSzPts val="1600"/>
              <a:buFont typeface="Arial"/>
              <a:buNone/>
            </a:pPr>
            <a:r>
              <a:rPr b="1" i="0" lang="en-US" sz="1800" u="none" cap="none" strike="noStrike">
                <a:solidFill>
                  <a:srgbClr val="FFC9C1"/>
                </a:solidFill>
                <a:latin typeface="Poppins"/>
                <a:ea typeface="Poppins"/>
                <a:cs typeface="Poppins"/>
                <a:sym typeface="Poppins"/>
              </a:rPr>
              <a:t>Accelerate Innovation</a:t>
            </a:r>
            <a:endParaRPr b="0" i="0" sz="1800" u="none" cap="none" strike="noStrike">
              <a:solidFill>
                <a:srgbClr val="FFC9C1"/>
              </a:solidFill>
              <a:latin typeface="Poppins"/>
              <a:ea typeface="Poppins"/>
              <a:cs typeface="Poppins"/>
              <a:sym typeface="Poppins"/>
            </a:endParaRPr>
          </a:p>
          <a:p>
            <a:pPr indent="0" lvl="0" marL="0" marR="0" rtl="0" algn="l">
              <a:lnSpc>
                <a:spcPct val="100000"/>
              </a:lnSpc>
              <a:spcBef>
                <a:spcPts val="0"/>
              </a:spcBef>
              <a:spcAft>
                <a:spcPts val="600"/>
              </a:spcAft>
              <a:buClr>
                <a:srgbClr val="000000"/>
              </a:buClr>
              <a:buSzPts val="1050"/>
              <a:buFont typeface="Arial"/>
              <a:buNone/>
            </a:pPr>
            <a:r>
              <a:rPr b="0" i="0" lang="en-US" sz="1600" u="none" cap="none" strike="noStrike">
                <a:solidFill>
                  <a:schemeClr val="lt1"/>
                </a:solidFill>
                <a:latin typeface="Poppins"/>
                <a:ea typeface="Poppins"/>
                <a:cs typeface="Poppins"/>
                <a:sym typeface="Poppins"/>
              </a:rPr>
              <a:t>Manage agentic AI as a unified and governed enterprise-wide solution</a:t>
            </a:r>
            <a:endParaRPr b="0" i="0" sz="1600" u="none" cap="none" strike="noStrike">
              <a:solidFill>
                <a:schemeClr val="lt1"/>
              </a:solidFill>
              <a:latin typeface="Poppins"/>
              <a:ea typeface="Poppins"/>
              <a:cs typeface="Poppins"/>
              <a:sym typeface="Poppins"/>
            </a:endParaRPr>
          </a:p>
        </p:txBody>
      </p:sp>
      <p:sp>
        <p:nvSpPr>
          <p:cNvPr id="188" name="Google Shape;188;p30"/>
          <p:cNvSpPr txBox="1"/>
          <p:nvPr/>
        </p:nvSpPr>
        <p:spPr>
          <a:xfrm>
            <a:off x="1164912" y="4652375"/>
            <a:ext cx="4058274" cy="1229100"/>
          </a:xfrm>
          <a:prstGeom prst="rect">
            <a:avLst/>
          </a:prstGeom>
          <a:noFill/>
          <a:ln>
            <a:noFill/>
          </a:ln>
        </p:spPr>
        <p:txBody>
          <a:bodyPr anchorCtr="0" anchor="b" bIns="45700" lIns="0" spcFirstLastPara="1" rIns="0" wrap="square" tIns="45700">
            <a:noAutofit/>
          </a:bodyPr>
          <a:lstStyle/>
          <a:p>
            <a:pPr indent="0" lvl="0" marL="0" marR="0" rtl="0" algn="l">
              <a:lnSpc>
                <a:spcPct val="100000"/>
              </a:lnSpc>
              <a:spcBef>
                <a:spcPts val="0"/>
              </a:spcBef>
              <a:spcAft>
                <a:spcPts val="0"/>
              </a:spcAft>
              <a:buClr>
                <a:srgbClr val="FF7C66"/>
              </a:buClr>
              <a:buSzPts val="1600"/>
              <a:buFont typeface="Arial"/>
              <a:buNone/>
            </a:pPr>
            <a:r>
              <a:rPr b="1" lang="en-US" sz="1800">
                <a:solidFill>
                  <a:srgbClr val="FFC9C1"/>
                </a:solidFill>
                <a:latin typeface="Poppins"/>
                <a:ea typeface="Poppins"/>
                <a:cs typeface="Poppins"/>
                <a:sym typeface="Poppins"/>
              </a:rPr>
              <a:t>Minimize Risk</a:t>
            </a:r>
            <a:endParaRPr/>
          </a:p>
          <a:p>
            <a:pPr indent="0" lvl="0" marL="0" marR="0" rtl="0" algn="l">
              <a:lnSpc>
                <a:spcPct val="100000"/>
              </a:lnSpc>
              <a:spcBef>
                <a:spcPts val="0"/>
              </a:spcBef>
              <a:spcAft>
                <a:spcPts val="0"/>
              </a:spcAft>
              <a:buClr>
                <a:srgbClr val="FF7C66"/>
              </a:buClr>
              <a:buSzPts val="1600"/>
              <a:buFont typeface="Arial"/>
              <a:buNone/>
            </a:pPr>
            <a:r>
              <a:rPr b="0" i="0" lang="en-US" sz="1600" u="none" cap="none" strike="noStrike">
                <a:solidFill>
                  <a:schemeClr val="lt1"/>
                </a:solidFill>
                <a:latin typeface="Poppins"/>
                <a:ea typeface="Poppins"/>
                <a:cs typeface="Poppins"/>
                <a:sym typeface="Poppins"/>
              </a:rPr>
              <a:t>Ensure tools and platforms align with trusted 3rd party compliance and audit certifications</a:t>
            </a:r>
            <a:endParaRPr/>
          </a:p>
        </p:txBody>
      </p:sp>
      <p:cxnSp>
        <p:nvCxnSpPr>
          <p:cNvPr id="189" name="Google Shape;189;p30"/>
          <p:cNvCxnSpPr/>
          <p:nvPr/>
        </p:nvCxnSpPr>
        <p:spPr>
          <a:xfrm>
            <a:off x="3526675" y="3550025"/>
            <a:ext cx="2972100" cy="508500"/>
          </a:xfrm>
          <a:prstGeom prst="bentConnector3">
            <a:avLst>
              <a:gd fmla="val 50000" name="adj1"/>
            </a:avLst>
          </a:prstGeom>
          <a:noFill/>
          <a:ln cap="rnd" cmpd="sng" w="25400">
            <a:solidFill>
              <a:schemeClr val="accent1"/>
            </a:solidFill>
            <a:prstDash val="dot"/>
            <a:miter lim="800000"/>
            <a:headEnd len="sm" w="sm" type="none"/>
            <a:tailEnd len="lg" w="lg" type="oval"/>
          </a:ln>
        </p:spPr>
      </p:cxn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dk2"/>
            </a:gs>
            <a:gs pos="8000">
              <a:schemeClr val="dk2"/>
            </a:gs>
            <a:gs pos="100000">
              <a:schemeClr val="accent3"/>
            </a:gs>
          </a:gsLst>
          <a:lin ang="18900000" scaled="0"/>
        </a:gradFill>
      </p:bgPr>
    </p:bg>
    <p:spTree>
      <p:nvGrpSpPr>
        <p:cNvPr id="193" name="Shape 193"/>
        <p:cNvGrpSpPr/>
        <p:nvPr/>
      </p:nvGrpSpPr>
      <p:grpSpPr>
        <a:xfrm>
          <a:off x="0" y="0"/>
          <a:ext cx="0" cy="0"/>
          <a:chOff x="0" y="0"/>
          <a:chExt cx="0" cy="0"/>
        </a:xfrm>
      </p:grpSpPr>
      <p:sp>
        <p:nvSpPr>
          <p:cNvPr id="194" name="Google Shape;194;p31"/>
          <p:cNvSpPr/>
          <p:nvPr/>
        </p:nvSpPr>
        <p:spPr>
          <a:xfrm>
            <a:off x="8127513" y="1632030"/>
            <a:ext cx="1111200" cy="1111200"/>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195" name="Google Shape;195;p31"/>
          <p:cNvSpPr/>
          <p:nvPr/>
        </p:nvSpPr>
        <p:spPr>
          <a:xfrm>
            <a:off x="4365741" y="1632030"/>
            <a:ext cx="1111200" cy="1111200"/>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196" name="Google Shape;196;p31"/>
          <p:cNvSpPr/>
          <p:nvPr/>
        </p:nvSpPr>
        <p:spPr>
          <a:xfrm>
            <a:off x="601273" y="1632030"/>
            <a:ext cx="1111200" cy="1111200"/>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
        <p:nvSpPr>
          <p:cNvPr id="197" name="Google Shape;197;p31"/>
          <p:cNvSpPr txBox="1"/>
          <p:nvPr>
            <p:ph type="title"/>
          </p:nvPr>
        </p:nvSpPr>
        <p:spPr>
          <a:xfrm>
            <a:off x="664173" y="693194"/>
            <a:ext cx="10837200" cy="483900"/>
          </a:xfrm>
          <a:prstGeom prst="rect">
            <a:avLst/>
          </a:prstGeom>
          <a:noFill/>
          <a:ln>
            <a:noFill/>
          </a:ln>
        </p:spPr>
        <p:txBody>
          <a:bodyPr anchorCtr="0" anchor="t" bIns="45700" lIns="0" spcFirstLastPara="1" rIns="91425" wrap="square" tIns="45700">
            <a:noAutofit/>
          </a:bodyPr>
          <a:lstStyle/>
          <a:p>
            <a:pPr indent="0" lvl="0" marL="0" rtl="0" algn="l">
              <a:lnSpc>
                <a:spcPct val="90000"/>
              </a:lnSpc>
              <a:spcBef>
                <a:spcPts val="0"/>
              </a:spcBef>
              <a:spcAft>
                <a:spcPts val="0"/>
              </a:spcAft>
              <a:buClr>
                <a:schemeClr val="dk1"/>
              </a:buClr>
              <a:buSzPts val="1800"/>
              <a:buNone/>
            </a:pPr>
            <a:r>
              <a:rPr lang="en-US">
                <a:solidFill>
                  <a:schemeClr val="lt1"/>
                </a:solidFill>
              </a:rPr>
              <a:t>Barriers to Success</a:t>
            </a:r>
            <a:endParaRPr/>
          </a:p>
        </p:txBody>
      </p:sp>
      <p:sp>
        <p:nvSpPr>
          <p:cNvPr id="198" name="Google Shape;198;p31"/>
          <p:cNvSpPr txBox="1"/>
          <p:nvPr>
            <p:ph idx="1" type="body"/>
          </p:nvPr>
        </p:nvSpPr>
        <p:spPr>
          <a:xfrm>
            <a:off x="601273" y="2623640"/>
            <a:ext cx="3308100" cy="1544700"/>
          </a:xfrm>
          <a:prstGeom prst="rect">
            <a:avLst/>
          </a:prstGeom>
          <a:noFill/>
          <a:ln>
            <a:noFill/>
          </a:ln>
        </p:spPr>
        <p:txBody>
          <a:bodyPr anchorCtr="0" anchor="t" bIns="45700" lIns="0" spcFirstLastPara="1" rIns="91425" wrap="square" tIns="45700">
            <a:noAutofit/>
          </a:bodyPr>
          <a:lstStyle/>
          <a:p>
            <a:pPr indent="-228600" lvl="0" marL="228600" rtl="0" algn="l">
              <a:lnSpc>
                <a:spcPct val="100000"/>
              </a:lnSpc>
              <a:spcBef>
                <a:spcPts val="1200"/>
              </a:spcBef>
              <a:spcAft>
                <a:spcPts val="0"/>
              </a:spcAft>
              <a:buSzPts val="1800"/>
              <a:buNone/>
            </a:pPr>
            <a:r>
              <a:rPr b="1" i="0" lang="en-US" sz="2000" u="none" strike="noStrike">
                <a:solidFill>
                  <a:schemeClr val="lt1"/>
                </a:solidFill>
                <a:latin typeface="Poppins"/>
                <a:ea typeface="Poppins"/>
                <a:cs typeface="Poppins"/>
                <a:sym typeface="Poppins"/>
              </a:rPr>
              <a:t>Accelerate Innovation</a:t>
            </a:r>
            <a:endParaRPr b="1" sz="2000">
              <a:solidFill>
                <a:schemeClr val="lt1"/>
              </a:solidFill>
            </a:endParaRPr>
          </a:p>
          <a:p>
            <a:pPr indent="-228600" lvl="0" marL="228600" rtl="0" algn="l">
              <a:lnSpc>
                <a:spcPct val="100000"/>
              </a:lnSpc>
              <a:spcBef>
                <a:spcPts val="0"/>
              </a:spcBef>
              <a:spcAft>
                <a:spcPts val="0"/>
              </a:spcAft>
              <a:buSzPts val="1800"/>
              <a:buNone/>
            </a:pPr>
            <a:r>
              <a:rPr b="1" lang="en-US" sz="1500">
                <a:solidFill>
                  <a:schemeClr val="lt1"/>
                </a:solidFill>
              </a:rPr>
              <a:t>Barriers to Success</a:t>
            </a:r>
            <a:endParaRPr b="1" sz="1500">
              <a:solidFill>
                <a:schemeClr val="lt1"/>
              </a:solidFill>
            </a:endParaRPr>
          </a:p>
          <a:p>
            <a:pPr indent="-285750" lvl="0" marL="285750" rtl="0" algn="l">
              <a:lnSpc>
                <a:spcPct val="100000"/>
              </a:lnSpc>
              <a:spcBef>
                <a:spcPts val="1200"/>
              </a:spcBef>
              <a:spcAft>
                <a:spcPts val="0"/>
              </a:spcAft>
              <a:buSzPts val="1800"/>
              <a:buFont typeface="Arial"/>
              <a:buChar char="•"/>
            </a:pPr>
            <a:r>
              <a:rPr lang="en-US">
                <a:solidFill>
                  <a:schemeClr val="lt1"/>
                </a:solidFill>
              </a:rPr>
              <a:t>Tech debt maintenance</a:t>
            </a:r>
            <a:endParaRPr/>
          </a:p>
          <a:p>
            <a:pPr indent="-285750" lvl="0" marL="285750" rtl="0" algn="l">
              <a:lnSpc>
                <a:spcPct val="100000"/>
              </a:lnSpc>
              <a:spcBef>
                <a:spcPts val="1200"/>
              </a:spcBef>
              <a:spcAft>
                <a:spcPts val="0"/>
              </a:spcAft>
              <a:buSzPts val="1800"/>
              <a:buFont typeface="Arial"/>
              <a:buChar char="•"/>
            </a:pPr>
            <a:r>
              <a:rPr lang="en-US">
                <a:solidFill>
                  <a:schemeClr val="lt1"/>
                </a:solidFill>
              </a:rPr>
              <a:t>Legacy middleware</a:t>
            </a:r>
            <a:endParaRPr/>
          </a:p>
          <a:p>
            <a:pPr indent="-285750" lvl="0" marL="285750" rtl="0" algn="l">
              <a:lnSpc>
                <a:spcPct val="100000"/>
              </a:lnSpc>
              <a:spcBef>
                <a:spcPts val="1200"/>
              </a:spcBef>
              <a:spcAft>
                <a:spcPts val="0"/>
              </a:spcAft>
              <a:buSzPts val="1800"/>
              <a:buFont typeface="Arial"/>
              <a:buChar char="•"/>
            </a:pPr>
            <a:r>
              <a:rPr lang="en-US">
                <a:solidFill>
                  <a:schemeClr val="lt1"/>
                </a:solidFill>
              </a:rPr>
              <a:t>Lack of reuse </a:t>
            </a:r>
            <a:endParaRPr/>
          </a:p>
          <a:p>
            <a:pPr indent="-285750" lvl="0" marL="285750" rtl="0" algn="l">
              <a:lnSpc>
                <a:spcPct val="100000"/>
              </a:lnSpc>
              <a:spcBef>
                <a:spcPts val="1200"/>
              </a:spcBef>
              <a:spcAft>
                <a:spcPts val="0"/>
              </a:spcAft>
              <a:buSzPts val="1800"/>
              <a:buFont typeface="Arial"/>
              <a:buChar char="•"/>
            </a:pPr>
            <a:r>
              <a:rPr lang="en-US">
                <a:solidFill>
                  <a:schemeClr val="lt1"/>
                </a:solidFill>
              </a:rPr>
              <a:t>IT backlog</a:t>
            </a:r>
            <a:endParaRPr/>
          </a:p>
        </p:txBody>
      </p:sp>
      <p:sp>
        <p:nvSpPr>
          <p:cNvPr id="199" name="Google Shape;199;p31"/>
          <p:cNvSpPr txBox="1"/>
          <p:nvPr>
            <p:ph idx="12" type="sldNum"/>
          </p:nvPr>
        </p:nvSpPr>
        <p:spPr>
          <a:xfrm>
            <a:off x="8771327" y="6402410"/>
            <a:ext cx="2743200" cy="206104"/>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800"/>
              <a:buFont typeface="Arial"/>
              <a:buNone/>
            </a:pPr>
            <a:fld id="{00000000-1234-1234-1234-123412341234}" type="slidenum">
              <a:rPr b="0" i="0" lang="en-US" sz="800" u="none" cap="none" strike="noStrike">
                <a:solidFill>
                  <a:srgbClr val="888B8F"/>
                </a:solidFill>
                <a:latin typeface="Poppins"/>
                <a:ea typeface="Poppins"/>
                <a:cs typeface="Poppins"/>
                <a:sym typeface="Poppins"/>
              </a:rPr>
              <a:t>‹#›</a:t>
            </a:fld>
            <a:endParaRPr b="0" i="0" sz="800" u="none" cap="none" strike="noStrike">
              <a:solidFill>
                <a:srgbClr val="888B8F"/>
              </a:solidFill>
              <a:latin typeface="Poppins"/>
              <a:ea typeface="Poppins"/>
              <a:cs typeface="Poppins"/>
              <a:sym typeface="Poppins"/>
            </a:endParaRPr>
          </a:p>
        </p:txBody>
      </p:sp>
      <p:sp>
        <p:nvSpPr>
          <p:cNvPr id="200" name="Google Shape;200;p31"/>
          <p:cNvSpPr txBox="1"/>
          <p:nvPr>
            <p:ph idx="3" type="body"/>
          </p:nvPr>
        </p:nvSpPr>
        <p:spPr>
          <a:xfrm>
            <a:off x="4365750" y="2619725"/>
            <a:ext cx="3690300" cy="2552700"/>
          </a:xfrm>
          <a:prstGeom prst="rect">
            <a:avLst/>
          </a:prstGeom>
          <a:noFill/>
          <a:ln>
            <a:noFill/>
          </a:ln>
        </p:spPr>
        <p:txBody>
          <a:bodyPr anchorCtr="0" anchor="t" bIns="45700" lIns="0" spcFirstLastPara="1" rIns="91425" wrap="square" tIns="45700">
            <a:noAutofit/>
          </a:bodyPr>
          <a:lstStyle/>
          <a:p>
            <a:pPr indent="-228600" lvl="0" marL="228600" rtl="0" algn="l">
              <a:lnSpc>
                <a:spcPct val="100000"/>
              </a:lnSpc>
              <a:spcBef>
                <a:spcPts val="0"/>
              </a:spcBef>
              <a:spcAft>
                <a:spcPts val="0"/>
              </a:spcAft>
              <a:buSzPts val="1800"/>
              <a:buNone/>
            </a:pPr>
            <a:r>
              <a:rPr b="1" i="0" lang="en-US" sz="2000" u="none" strike="noStrike">
                <a:solidFill>
                  <a:schemeClr val="lt1"/>
                </a:solidFill>
                <a:latin typeface="Poppins"/>
                <a:ea typeface="Poppins"/>
                <a:cs typeface="Poppins"/>
                <a:sym typeface="Poppins"/>
              </a:rPr>
              <a:t>Simplify &amp; Save</a:t>
            </a:r>
            <a:endParaRPr b="1" sz="2000">
              <a:solidFill>
                <a:schemeClr val="lt1"/>
              </a:solidFill>
            </a:endParaRPr>
          </a:p>
          <a:p>
            <a:pPr indent="-228600" lvl="0" marL="228600" rtl="0" algn="l">
              <a:lnSpc>
                <a:spcPct val="100000"/>
              </a:lnSpc>
              <a:spcBef>
                <a:spcPts val="0"/>
              </a:spcBef>
              <a:spcAft>
                <a:spcPts val="0"/>
              </a:spcAft>
              <a:buSzPts val="1800"/>
              <a:buNone/>
            </a:pPr>
            <a:r>
              <a:rPr b="1" lang="en-US" sz="1500">
                <a:solidFill>
                  <a:schemeClr val="lt1"/>
                </a:solidFill>
              </a:rPr>
              <a:t>Barriers to Success</a:t>
            </a:r>
            <a:endParaRPr b="1" sz="1500">
              <a:solidFill>
                <a:schemeClr val="lt1"/>
              </a:solidFill>
            </a:endParaRPr>
          </a:p>
          <a:p>
            <a:pPr indent="-285750" lvl="0" marL="285750" rtl="0" algn="l">
              <a:lnSpc>
                <a:spcPct val="100000"/>
              </a:lnSpc>
              <a:spcBef>
                <a:spcPts val="1200"/>
              </a:spcBef>
              <a:spcAft>
                <a:spcPts val="0"/>
              </a:spcAft>
              <a:buSzPts val="1800"/>
              <a:buFont typeface="Arial"/>
              <a:buChar char="•"/>
            </a:pPr>
            <a:r>
              <a:rPr lang="en-US">
                <a:solidFill>
                  <a:schemeClr val="lt1"/>
                </a:solidFill>
              </a:rPr>
              <a:t>Inability for IT to democratize</a:t>
            </a:r>
            <a:endParaRPr/>
          </a:p>
          <a:p>
            <a:pPr indent="-285750" lvl="0" marL="285750" marR="0" rtl="0" algn="l">
              <a:lnSpc>
                <a:spcPct val="100000"/>
              </a:lnSpc>
              <a:spcBef>
                <a:spcPts val="1200"/>
              </a:spcBef>
              <a:spcAft>
                <a:spcPts val="0"/>
              </a:spcAft>
              <a:buSzPts val="1800"/>
              <a:buChar char="•"/>
            </a:pPr>
            <a:r>
              <a:rPr lang="en-US">
                <a:solidFill>
                  <a:schemeClr val="lt1"/>
                </a:solidFill>
              </a:rPr>
              <a:t>Too many disparate tools</a:t>
            </a:r>
            <a:endParaRPr>
              <a:solidFill>
                <a:schemeClr val="lt1"/>
              </a:solidFill>
            </a:endParaRPr>
          </a:p>
          <a:p>
            <a:pPr indent="-285750" lvl="0" marL="285750" marR="0" rtl="0" algn="l">
              <a:lnSpc>
                <a:spcPct val="100000"/>
              </a:lnSpc>
              <a:spcBef>
                <a:spcPts val="1200"/>
              </a:spcBef>
              <a:spcAft>
                <a:spcPts val="0"/>
              </a:spcAft>
              <a:buSzPts val="1800"/>
              <a:buChar char="•"/>
            </a:pPr>
            <a:r>
              <a:rPr lang="en-US">
                <a:solidFill>
                  <a:schemeClr val="lt1"/>
                </a:solidFill>
              </a:rPr>
              <a:t>Lack of low-code solutions</a:t>
            </a:r>
            <a:endParaRPr>
              <a:solidFill>
                <a:schemeClr val="lt1"/>
              </a:solidFill>
            </a:endParaRPr>
          </a:p>
          <a:p>
            <a:pPr indent="-285750" lvl="0" marL="285750" marR="0" rtl="0" algn="l">
              <a:lnSpc>
                <a:spcPct val="100000"/>
              </a:lnSpc>
              <a:spcBef>
                <a:spcPts val="1200"/>
              </a:spcBef>
              <a:spcAft>
                <a:spcPts val="0"/>
              </a:spcAft>
              <a:buSzPts val="1800"/>
              <a:buChar char="•"/>
            </a:pPr>
            <a:r>
              <a:rPr lang="en-US">
                <a:solidFill>
                  <a:schemeClr val="lt1"/>
                </a:solidFill>
              </a:rPr>
              <a:t>High licensing costs</a:t>
            </a:r>
            <a:endParaRPr/>
          </a:p>
        </p:txBody>
      </p:sp>
      <p:sp>
        <p:nvSpPr>
          <p:cNvPr id="201" name="Google Shape;201;p31"/>
          <p:cNvSpPr txBox="1"/>
          <p:nvPr>
            <p:ph idx="4" type="body"/>
          </p:nvPr>
        </p:nvSpPr>
        <p:spPr>
          <a:xfrm>
            <a:off x="8130200" y="2615825"/>
            <a:ext cx="3985500" cy="1544700"/>
          </a:xfrm>
          <a:prstGeom prst="rect">
            <a:avLst/>
          </a:prstGeom>
          <a:noFill/>
          <a:ln>
            <a:noFill/>
          </a:ln>
        </p:spPr>
        <p:txBody>
          <a:bodyPr anchorCtr="0" anchor="t" bIns="45700" lIns="0" spcFirstLastPara="1" rIns="91425" wrap="square" tIns="45700">
            <a:noAutofit/>
          </a:bodyPr>
          <a:lstStyle/>
          <a:p>
            <a:pPr indent="-228600" lvl="0" marL="228600" rtl="0" algn="l">
              <a:lnSpc>
                <a:spcPct val="100000"/>
              </a:lnSpc>
              <a:spcBef>
                <a:spcPts val="0"/>
              </a:spcBef>
              <a:spcAft>
                <a:spcPts val="0"/>
              </a:spcAft>
              <a:buSzPts val="1800"/>
              <a:buNone/>
            </a:pPr>
            <a:r>
              <a:rPr b="1" i="0" lang="en-US" sz="2000" u="none" strike="noStrike">
                <a:solidFill>
                  <a:schemeClr val="lt1"/>
                </a:solidFill>
                <a:latin typeface="Poppins"/>
                <a:ea typeface="Poppins"/>
                <a:cs typeface="Poppins"/>
                <a:sym typeface="Poppins"/>
              </a:rPr>
              <a:t>Minimize Risk</a:t>
            </a:r>
            <a:endParaRPr b="1" i="0" sz="2000" u="none" strike="noStrike">
              <a:solidFill>
                <a:schemeClr val="lt1"/>
              </a:solidFill>
              <a:latin typeface="Poppins"/>
              <a:ea typeface="Poppins"/>
              <a:cs typeface="Poppins"/>
              <a:sym typeface="Poppins"/>
            </a:endParaRPr>
          </a:p>
          <a:p>
            <a:pPr indent="-228600" lvl="0" marL="228600" rtl="0" algn="l">
              <a:lnSpc>
                <a:spcPct val="100000"/>
              </a:lnSpc>
              <a:spcBef>
                <a:spcPts val="0"/>
              </a:spcBef>
              <a:spcAft>
                <a:spcPts val="0"/>
              </a:spcAft>
              <a:buSzPts val="1800"/>
              <a:buNone/>
            </a:pPr>
            <a:r>
              <a:rPr b="1" lang="en-US" sz="1500">
                <a:solidFill>
                  <a:schemeClr val="lt1"/>
                </a:solidFill>
              </a:rPr>
              <a:t>Barriers to Success</a:t>
            </a:r>
            <a:endParaRPr b="1" sz="1500">
              <a:solidFill>
                <a:schemeClr val="lt1"/>
              </a:solidFill>
            </a:endParaRPr>
          </a:p>
          <a:p>
            <a:pPr indent="-285750" lvl="0" marL="285750" rtl="0" algn="l">
              <a:lnSpc>
                <a:spcPct val="100000"/>
              </a:lnSpc>
              <a:spcBef>
                <a:spcPts val="1200"/>
              </a:spcBef>
              <a:spcAft>
                <a:spcPts val="0"/>
              </a:spcAft>
              <a:buSzPts val="1800"/>
              <a:buFont typeface="Arial"/>
              <a:buChar char="•"/>
            </a:pPr>
            <a:r>
              <a:rPr lang="en-US">
                <a:solidFill>
                  <a:schemeClr val="lt1"/>
                </a:solidFill>
              </a:rPr>
              <a:t>Excessive security entry points</a:t>
            </a:r>
            <a:endParaRPr/>
          </a:p>
          <a:p>
            <a:pPr indent="-285750" lvl="0" marL="285750" rtl="0" algn="l">
              <a:lnSpc>
                <a:spcPct val="100000"/>
              </a:lnSpc>
              <a:spcBef>
                <a:spcPts val="1200"/>
              </a:spcBef>
              <a:spcAft>
                <a:spcPts val="0"/>
              </a:spcAft>
              <a:buSzPts val="1800"/>
              <a:buFont typeface="Arial"/>
              <a:buChar char="•"/>
            </a:pPr>
            <a:r>
              <a:rPr lang="en-US">
                <a:solidFill>
                  <a:schemeClr val="lt1"/>
                </a:solidFill>
              </a:rPr>
              <a:t>Ungoverned shadow APIs</a:t>
            </a:r>
            <a:endParaRPr/>
          </a:p>
          <a:p>
            <a:pPr indent="-285750" lvl="0" marL="285750" rtl="0" algn="l">
              <a:lnSpc>
                <a:spcPct val="100000"/>
              </a:lnSpc>
              <a:spcBef>
                <a:spcPts val="1200"/>
              </a:spcBef>
              <a:spcAft>
                <a:spcPts val="0"/>
              </a:spcAft>
              <a:buSzPts val="1800"/>
              <a:buFont typeface="Arial"/>
              <a:buChar char="•"/>
            </a:pPr>
            <a:r>
              <a:rPr lang="en-US">
                <a:solidFill>
                  <a:schemeClr val="lt1"/>
                </a:solidFill>
              </a:rPr>
              <a:t>Weak</a:t>
            </a:r>
            <a:r>
              <a:rPr lang="en-US">
                <a:solidFill>
                  <a:schemeClr val="lt1"/>
                </a:solidFill>
              </a:rPr>
              <a:t> security compliance</a:t>
            </a:r>
            <a:endParaRPr/>
          </a:p>
          <a:p>
            <a:pPr indent="-285750" lvl="0" marL="285750" rtl="0" algn="l">
              <a:lnSpc>
                <a:spcPct val="100000"/>
              </a:lnSpc>
              <a:spcBef>
                <a:spcPts val="1200"/>
              </a:spcBef>
              <a:spcAft>
                <a:spcPts val="0"/>
              </a:spcAft>
              <a:buSzPts val="1800"/>
              <a:buFont typeface="Arial"/>
              <a:buChar char="•"/>
            </a:pPr>
            <a:r>
              <a:rPr lang="en-US">
                <a:solidFill>
                  <a:schemeClr val="lt1"/>
                </a:solidFill>
              </a:rPr>
              <a:t>Quality of SLA</a:t>
            </a:r>
            <a:endParaRPr/>
          </a:p>
        </p:txBody>
      </p:sp>
      <p:sp>
        <p:nvSpPr>
          <p:cNvPr id="202" name="Google Shape;202;p31"/>
          <p:cNvSpPr/>
          <p:nvPr/>
        </p:nvSpPr>
        <p:spPr>
          <a:xfrm>
            <a:off x="855187" y="1885891"/>
            <a:ext cx="602050" cy="602157"/>
          </a:xfrm>
          <a:custGeom>
            <a:rect b="b" l="l" r="r" t="t"/>
            <a:pathLst>
              <a:path extrusionOk="0" h="1867153" w="1866823">
                <a:moveTo>
                  <a:pt x="1865462" y="126142"/>
                </a:moveTo>
                <a:cubicBezTo>
                  <a:pt x="1861261" y="59008"/>
                  <a:pt x="1807731" y="5510"/>
                  <a:pt x="1740589" y="1365"/>
                </a:cubicBezTo>
                <a:cubicBezTo>
                  <a:pt x="1623336" y="-5589"/>
                  <a:pt x="1323680" y="5079"/>
                  <a:pt x="1074982" y="253777"/>
                </a:cubicBezTo>
                <a:lnTo>
                  <a:pt x="1024023" y="304831"/>
                </a:lnTo>
                <a:lnTo>
                  <a:pt x="460429" y="304831"/>
                </a:lnTo>
                <a:cubicBezTo>
                  <a:pt x="425073" y="304748"/>
                  <a:pt x="391154" y="318810"/>
                  <a:pt x="366227" y="343884"/>
                </a:cubicBezTo>
                <a:lnTo>
                  <a:pt x="39043" y="670972"/>
                </a:lnTo>
                <a:cubicBezTo>
                  <a:pt x="-13025" y="723055"/>
                  <a:pt x="-13013" y="807484"/>
                  <a:pt x="39072" y="859558"/>
                </a:cubicBezTo>
                <a:cubicBezTo>
                  <a:pt x="59516" y="879998"/>
                  <a:pt x="86048" y="893238"/>
                  <a:pt x="114672" y="897286"/>
                </a:cubicBezTo>
                <a:lnTo>
                  <a:pt x="487385" y="949293"/>
                </a:lnTo>
                <a:lnTo>
                  <a:pt x="917534" y="1379442"/>
                </a:lnTo>
                <a:lnTo>
                  <a:pt x="969540" y="1752631"/>
                </a:lnTo>
                <a:cubicBezTo>
                  <a:pt x="979951" y="1825536"/>
                  <a:pt x="1047493" y="1876208"/>
                  <a:pt x="1120397" y="1865798"/>
                </a:cubicBezTo>
                <a:cubicBezTo>
                  <a:pt x="1148972" y="1861721"/>
                  <a:pt x="1175452" y="1848481"/>
                  <a:pt x="1195854" y="1828069"/>
                </a:cubicBezTo>
                <a:lnTo>
                  <a:pt x="1523038" y="1500885"/>
                </a:lnTo>
                <a:cubicBezTo>
                  <a:pt x="1548098" y="1475949"/>
                  <a:pt x="1562167" y="1442040"/>
                  <a:pt x="1562091" y="1406683"/>
                </a:cubicBezTo>
                <a:lnTo>
                  <a:pt x="1562091" y="842803"/>
                </a:lnTo>
                <a:lnTo>
                  <a:pt x="1613049" y="791844"/>
                </a:lnTo>
                <a:lnTo>
                  <a:pt x="1613049" y="791844"/>
                </a:lnTo>
                <a:cubicBezTo>
                  <a:pt x="1861652" y="542956"/>
                  <a:pt x="1872415" y="243490"/>
                  <a:pt x="1865462" y="126142"/>
                </a:cubicBezTo>
                <a:close/>
                <a:moveTo>
                  <a:pt x="115243" y="771556"/>
                </a:moveTo>
                <a:cubicBezTo>
                  <a:pt x="113159" y="764831"/>
                  <a:pt x="114954" y="757507"/>
                  <a:pt x="119910" y="752506"/>
                </a:cubicBezTo>
                <a:lnTo>
                  <a:pt x="446999" y="424656"/>
                </a:lnTo>
                <a:cubicBezTo>
                  <a:pt x="450571" y="421113"/>
                  <a:pt x="455399" y="419127"/>
                  <a:pt x="460429" y="419131"/>
                </a:cubicBezTo>
                <a:lnTo>
                  <a:pt x="909723" y="419131"/>
                </a:lnTo>
                <a:lnTo>
                  <a:pt x="493957" y="834802"/>
                </a:lnTo>
                <a:lnTo>
                  <a:pt x="130674" y="784129"/>
                </a:lnTo>
                <a:cubicBezTo>
                  <a:pt x="123510" y="783329"/>
                  <a:pt x="117477" y="778414"/>
                  <a:pt x="115243" y="771556"/>
                </a:cubicBezTo>
                <a:close/>
                <a:moveTo>
                  <a:pt x="1447695" y="1406397"/>
                </a:moveTo>
                <a:cubicBezTo>
                  <a:pt x="1447676" y="1411446"/>
                  <a:pt x="1445657" y="1416275"/>
                  <a:pt x="1442076" y="1419828"/>
                </a:cubicBezTo>
                <a:lnTo>
                  <a:pt x="1115082" y="1746916"/>
                </a:lnTo>
                <a:cubicBezTo>
                  <a:pt x="1107681" y="1754393"/>
                  <a:pt x="1095623" y="1754460"/>
                  <a:pt x="1088146" y="1747069"/>
                </a:cubicBezTo>
                <a:cubicBezTo>
                  <a:pt x="1085222" y="1744173"/>
                  <a:pt x="1083307" y="1740410"/>
                  <a:pt x="1082697" y="1736343"/>
                </a:cubicBezTo>
                <a:lnTo>
                  <a:pt x="1032024" y="1372869"/>
                </a:lnTo>
                <a:lnTo>
                  <a:pt x="1447695" y="957103"/>
                </a:lnTo>
                <a:close/>
                <a:moveTo>
                  <a:pt x="1532182" y="711072"/>
                </a:moveTo>
                <a:lnTo>
                  <a:pt x="1532182" y="711072"/>
                </a:lnTo>
                <a:lnTo>
                  <a:pt x="971445" y="1271714"/>
                </a:lnTo>
                <a:lnTo>
                  <a:pt x="595113" y="895381"/>
                </a:lnTo>
                <a:lnTo>
                  <a:pt x="1155849" y="334549"/>
                </a:lnTo>
                <a:cubicBezTo>
                  <a:pt x="1307897" y="181525"/>
                  <a:pt x="1518647" y="101657"/>
                  <a:pt x="1733922" y="115474"/>
                </a:cubicBezTo>
                <a:cubicBezTo>
                  <a:pt x="1743380" y="116266"/>
                  <a:pt x="1750819" y="123903"/>
                  <a:pt x="1751352" y="133381"/>
                </a:cubicBezTo>
                <a:cubicBezTo>
                  <a:pt x="1765030" y="348496"/>
                  <a:pt x="1685173" y="559041"/>
                  <a:pt x="1532277" y="710977"/>
                </a:cubicBezTo>
                <a:close/>
                <a:moveTo>
                  <a:pt x="704745" y="1488884"/>
                </a:moveTo>
                <a:cubicBezTo>
                  <a:pt x="663597" y="1579657"/>
                  <a:pt x="525009" y="1790731"/>
                  <a:pt x="133245" y="1790731"/>
                </a:cubicBezTo>
                <a:cubicBezTo>
                  <a:pt x="101682" y="1790731"/>
                  <a:pt x="76095" y="1765147"/>
                  <a:pt x="76095" y="1733581"/>
                </a:cubicBezTo>
                <a:cubicBezTo>
                  <a:pt x="76095" y="1341818"/>
                  <a:pt x="287169" y="1203229"/>
                  <a:pt x="377943" y="1162081"/>
                </a:cubicBezTo>
                <a:cubicBezTo>
                  <a:pt x="406665" y="1148927"/>
                  <a:pt x="440610" y="1161557"/>
                  <a:pt x="453762" y="1190275"/>
                </a:cubicBezTo>
                <a:cubicBezTo>
                  <a:pt x="466913" y="1218993"/>
                  <a:pt x="454290" y="1252940"/>
                  <a:pt x="425568" y="1266094"/>
                </a:cubicBezTo>
                <a:cubicBezTo>
                  <a:pt x="358893" y="1296288"/>
                  <a:pt x="210969" y="1394872"/>
                  <a:pt x="192491" y="1674812"/>
                </a:cubicBezTo>
                <a:cubicBezTo>
                  <a:pt x="472431" y="1656333"/>
                  <a:pt x="571014" y="1507934"/>
                  <a:pt x="601209" y="1441735"/>
                </a:cubicBezTo>
                <a:cubicBezTo>
                  <a:pt x="614360" y="1413017"/>
                  <a:pt x="648305" y="1400387"/>
                  <a:pt x="677028" y="1413541"/>
                </a:cubicBezTo>
                <a:cubicBezTo>
                  <a:pt x="705746" y="1426695"/>
                  <a:pt x="718376" y="1460642"/>
                  <a:pt x="705222" y="1489360"/>
                </a:cubicBezTo>
                <a:close/>
              </a:path>
            </a:pathLst>
          </a:custGeom>
          <a:solidFill>
            <a:srgbClr val="9294ED"/>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 name="Google Shape;203;p31"/>
          <p:cNvSpPr/>
          <p:nvPr/>
        </p:nvSpPr>
        <p:spPr>
          <a:xfrm>
            <a:off x="4577624" y="1983724"/>
            <a:ext cx="685610" cy="406717"/>
          </a:xfrm>
          <a:custGeom>
            <a:rect b="b" l="l" r="r" t="t"/>
            <a:pathLst>
              <a:path extrusionOk="0" h="1333500" w="2247900">
                <a:moveTo>
                  <a:pt x="1123950" y="1028700"/>
                </a:moveTo>
                <a:cubicBezTo>
                  <a:pt x="1323851" y="1028700"/>
                  <a:pt x="1485900" y="866651"/>
                  <a:pt x="1485900" y="666750"/>
                </a:cubicBezTo>
                <a:cubicBezTo>
                  <a:pt x="1485900" y="466849"/>
                  <a:pt x="1323851" y="304800"/>
                  <a:pt x="1123950" y="304800"/>
                </a:cubicBezTo>
                <a:cubicBezTo>
                  <a:pt x="924049" y="304800"/>
                  <a:pt x="762000" y="466849"/>
                  <a:pt x="762000" y="666750"/>
                </a:cubicBezTo>
                <a:cubicBezTo>
                  <a:pt x="762000" y="866651"/>
                  <a:pt x="924049" y="1028700"/>
                  <a:pt x="1123950" y="1028700"/>
                </a:cubicBezTo>
                <a:close/>
                <a:moveTo>
                  <a:pt x="1123950" y="419100"/>
                </a:moveTo>
                <a:cubicBezTo>
                  <a:pt x="1260719" y="419100"/>
                  <a:pt x="1371600" y="529981"/>
                  <a:pt x="1371600" y="666750"/>
                </a:cubicBezTo>
                <a:cubicBezTo>
                  <a:pt x="1371600" y="803519"/>
                  <a:pt x="1260719" y="914400"/>
                  <a:pt x="1123950" y="914400"/>
                </a:cubicBezTo>
                <a:cubicBezTo>
                  <a:pt x="987181" y="914400"/>
                  <a:pt x="876300" y="803519"/>
                  <a:pt x="876300" y="666750"/>
                </a:cubicBezTo>
                <a:cubicBezTo>
                  <a:pt x="876300" y="529981"/>
                  <a:pt x="987181" y="419100"/>
                  <a:pt x="1123950" y="419100"/>
                </a:cubicBezTo>
                <a:close/>
                <a:moveTo>
                  <a:pt x="2190750" y="0"/>
                </a:moveTo>
                <a:lnTo>
                  <a:pt x="57150" y="0"/>
                </a:lnTo>
                <a:cubicBezTo>
                  <a:pt x="25587" y="0"/>
                  <a:pt x="0" y="25587"/>
                  <a:pt x="0" y="57150"/>
                </a:cubicBezTo>
                <a:lnTo>
                  <a:pt x="0" y="1276350"/>
                </a:lnTo>
                <a:cubicBezTo>
                  <a:pt x="0" y="1307916"/>
                  <a:pt x="25587" y="1333500"/>
                  <a:pt x="57150" y="1333500"/>
                </a:cubicBezTo>
                <a:lnTo>
                  <a:pt x="2190750" y="1333500"/>
                </a:lnTo>
                <a:cubicBezTo>
                  <a:pt x="2222316" y="1333500"/>
                  <a:pt x="2247900" y="1307916"/>
                  <a:pt x="2247900" y="1276350"/>
                </a:cubicBezTo>
                <a:lnTo>
                  <a:pt x="2247900" y="57150"/>
                </a:lnTo>
                <a:cubicBezTo>
                  <a:pt x="2247900" y="25587"/>
                  <a:pt x="2222316" y="0"/>
                  <a:pt x="2190750" y="0"/>
                </a:cubicBezTo>
                <a:close/>
                <a:moveTo>
                  <a:pt x="114300" y="484061"/>
                </a:moveTo>
                <a:cubicBezTo>
                  <a:pt x="294929" y="436007"/>
                  <a:pt x="436008" y="294929"/>
                  <a:pt x="484061" y="114300"/>
                </a:cubicBezTo>
                <a:lnTo>
                  <a:pt x="1763839" y="114300"/>
                </a:lnTo>
                <a:cubicBezTo>
                  <a:pt x="1811893" y="294929"/>
                  <a:pt x="1952968" y="436007"/>
                  <a:pt x="2133600" y="484061"/>
                </a:cubicBezTo>
                <a:lnTo>
                  <a:pt x="2133600" y="849439"/>
                </a:lnTo>
                <a:cubicBezTo>
                  <a:pt x="1952968" y="897493"/>
                  <a:pt x="1811893" y="1038568"/>
                  <a:pt x="1763839" y="1219200"/>
                </a:cubicBezTo>
                <a:lnTo>
                  <a:pt x="484061" y="1219200"/>
                </a:lnTo>
                <a:cubicBezTo>
                  <a:pt x="436008" y="1038568"/>
                  <a:pt x="294929" y="897493"/>
                  <a:pt x="114300" y="849439"/>
                </a:cubicBezTo>
                <a:close/>
                <a:moveTo>
                  <a:pt x="2133600" y="364712"/>
                </a:moveTo>
                <a:cubicBezTo>
                  <a:pt x="2016338" y="323748"/>
                  <a:pt x="1924155" y="231560"/>
                  <a:pt x="1883188" y="114300"/>
                </a:cubicBezTo>
                <a:lnTo>
                  <a:pt x="2133600" y="114300"/>
                </a:lnTo>
                <a:close/>
                <a:moveTo>
                  <a:pt x="364712" y="114300"/>
                </a:moveTo>
                <a:cubicBezTo>
                  <a:pt x="323748" y="231560"/>
                  <a:pt x="231560" y="323748"/>
                  <a:pt x="114300" y="364712"/>
                </a:cubicBezTo>
                <a:lnTo>
                  <a:pt x="114300" y="114300"/>
                </a:lnTo>
                <a:close/>
                <a:moveTo>
                  <a:pt x="114300" y="968788"/>
                </a:moveTo>
                <a:cubicBezTo>
                  <a:pt x="231560" y="1009755"/>
                  <a:pt x="323748" y="1101938"/>
                  <a:pt x="364712" y="1219200"/>
                </a:cubicBezTo>
                <a:lnTo>
                  <a:pt x="114300" y="1219200"/>
                </a:lnTo>
                <a:close/>
                <a:moveTo>
                  <a:pt x="1883188" y="1219200"/>
                </a:moveTo>
                <a:cubicBezTo>
                  <a:pt x="1924155" y="1101938"/>
                  <a:pt x="2016338" y="1009755"/>
                  <a:pt x="2133600" y="968788"/>
                </a:cubicBezTo>
                <a:lnTo>
                  <a:pt x="2133600" y="1219200"/>
                </a:lnTo>
                <a:close/>
              </a:path>
            </a:pathLst>
          </a:custGeom>
          <a:solidFill>
            <a:srgbClr val="9294ED"/>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 name="Google Shape;204;p31"/>
          <p:cNvSpPr/>
          <p:nvPr/>
        </p:nvSpPr>
        <p:spPr>
          <a:xfrm>
            <a:off x="8418976" y="1923493"/>
            <a:ext cx="528352" cy="528352"/>
          </a:xfrm>
          <a:custGeom>
            <a:rect b="b" l="l" r="r" t="t"/>
            <a:pathLst>
              <a:path extrusionOk="0" h="1638300" w="1638300">
                <a:moveTo>
                  <a:pt x="895350" y="685800"/>
                </a:moveTo>
                <a:lnTo>
                  <a:pt x="57150" y="685800"/>
                </a:lnTo>
                <a:cubicBezTo>
                  <a:pt x="25587" y="685800"/>
                  <a:pt x="0" y="711384"/>
                  <a:pt x="0" y="742950"/>
                </a:cubicBezTo>
                <a:lnTo>
                  <a:pt x="0" y="1581150"/>
                </a:lnTo>
                <a:cubicBezTo>
                  <a:pt x="0" y="1612716"/>
                  <a:pt x="25587" y="1638300"/>
                  <a:pt x="57150" y="1638300"/>
                </a:cubicBezTo>
                <a:lnTo>
                  <a:pt x="895350" y="1638300"/>
                </a:lnTo>
                <a:cubicBezTo>
                  <a:pt x="926916" y="1638300"/>
                  <a:pt x="952500" y="1612716"/>
                  <a:pt x="952500" y="1581150"/>
                </a:cubicBezTo>
                <a:lnTo>
                  <a:pt x="952500" y="742950"/>
                </a:lnTo>
                <a:cubicBezTo>
                  <a:pt x="952500" y="711384"/>
                  <a:pt x="926916" y="685800"/>
                  <a:pt x="895350" y="685800"/>
                </a:cubicBezTo>
                <a:close/>
                <a:moveTo>
                  <a:pt x="838200" y="1524000"/>
                </a:moveTo>
                <a:lnTo>
                  <a:pt x="114300" y="1524000"/>
                </a:lnTo>
                <a:lnTo>
                  <a:pt x="114300" y="800100"/>
                </a:lnTo>
                <a:lnTo>
                  <a:pt x="838200" y="800100"/>
                </a:lnTo>
                <a:close/>
                <a:moveTo>
                  <a:pt x="1638300" y="1352550"/>
                </a:moveTo>
                <a:lnTo>
                  <a:pt x="1638300" y="1504950"/>
                </a:lnTo>
                <a:cubicBezTo>
                  <a:pt x="1638300" y="1578597"/>
                  <a:pt x="1578597" y="1638300"/>
                  <a:pt x="1504950" y="1638300"/>
                </a:cubicBezTo>
                <a:lnTo>
                  <a:pt x="1276350" y="1638300"/>
                </a:lnTo>
                <a:cubicBezTo>
                  <a:pt x="1244784" y="1638300"/>
                  <a:pt x="1219200" y="1612716"/>
                  <a:pt x="1219200" y="1581150"/>
                </a:cubicBezTo>
                <a:cubicBezTo>
                  <a:pt x="1219200" y="1549584"/>
                  <a:pt x="1244784" y="1524000"/>
                  <a:pt x="1276350" y="1524000"/>
                </a:cubicBezTo>
                <a:lnTo>
                  <a:pt x="1504950" y="1524000"/>
                </a:lnTo>
                <a:cubicBezTo>
                  <a:pt x="1515475" y="1524000"/>
                  <a:pt x="1524000" y="1515475"/>
                  <a:pt x="1524000" y="1504950"/>
                </a:cubicBezTo>
                <a:lnTo>
                  <a:pt x="1524000" y="1352550"/>
                </a:lnTo>
                <a:cubicBezTo>
                  <a:pt x="1524000" y="1320984"/>
                  <a:pt x="1549584" y="1295400"/>
                  <a:pt x="1581150" y="1295400"/>
                </a:cubicBezTo>
                <a:cubicBezTo>
                  <a:pt x="1612716" y="1295400"/>
                  <a:pt x="1638300" y="1320984"/>
                  <a:pt x="1638300" y="1352550"/>
                </a:cubicBezTo>
                <a:close/>
                <a:moveTo>
                  <a:pt x="1638300" y="666750"/>
                </a:moveTo>
                <a:lnTo>
                  <a:pt x="1638300" y="971550"/>
                </a:lnTo>
                <a:cubicBezTo>
                  <a:pt x="1638300" y="1003116"/>
                  <a:pt x="1612716" y="1028700"/>
                  <a:pt x="1581150" y="1028700"/>
                </a:cubicBezTo>
                <a:cubicBezTo>
                  <a:pt x="1549584" y="1028700"/>
                  <a:pt x="1524000" y="1003116"/>
                  <a:pt x="1524000" y="971550"/>
                </a:cubicBezTo>
                <a:lnTo>
                  <a:pt x="1524000" y="666750"/>
                </a:lnTo>
                <a:cubicBezTo>
                  <a:pt x="1524000" y="635184"/>
                  <a:pt x="1549584" y="609600"/>
                  <a:pt x="1581150" y="609600"/>
                </a:cubicBezTo>
                <a:cubicBezTo>
                  <a:pt x="1612716" y="609600"/>
                  <a:pt x="1638300" y="635184"/>
                  <a:pt x="1638300" y="666750"/>
                </a:cubicBezTo>
                <a:close/>
                <a:moveTo>
                  <a:pt x="1638300" y="133350"/>
                </a:moveTo>
                <a:lnTo>
                  <a:pt x="1638300" y="285750"/>
                </a:lnTo>
                <a:cubicBezTo>
                  <a:pt x="1638300" y="317313"/>
                  <a:pt x="1612716" y="342900"/>
                  <a:pt x="1581150" y="342900"/>
                </a:cubicBezTo>
                <a:cubicBezTo>
                  <a:pt x="1549584" y="342900"/>
                  <a:pt x="1524000" y="317313"/>
                  <a:pt x="1524000" y="285750"/>
                </a:cubicBezTo>
                <a:lnTo>
                  <a:pt x="1524000" y="133350"/>
                </a:lnTo>
                <a:cubicBezTo>
                  <a:pt x="1524000" y="122829"/>
                  <a:pt x="1515475" y="114300"/>
                  <a:pt x="1504950" y="114300"/>
                </a:cubicBezTo>
                <a:lnTo>
                  <a:pt x="1352550" y="114300"/>
                </a:lnTo>
                <a:cubicBezTo>
                  <a:pt x="1320984" y="114300"/>
                  <a:pt x="1295400" y="88713"/>
                  <a:pt x="1295400" y="57150"/>
                </a:cubicBezTo>
                <a:cubicBezTo>
                  <a:pt x="1295400" y="25587"/>
                  <a:pt x="1320984" y="0"/>
                  <a:pt x="1352550" y="0"/>
                </a:cubicBezTo>
                <a:lnTo>
                  <a:pt x="1504950" y="0"/>
                </a:lnTo>
                <a:cubicBezTo>
                  <a:pt x="1578597" y="0"/>
                  <a:pt x="1638300" y="59703"/>
                  <a:pt x="1638300" y="133350"/>
                </a:cubicBezTo>
                <a:close/>
                <a:moveTo>
                  <a:pt x="1028700" y="57150"/>
                </a:moveTo>
                <a:cubicBezTo>
                  <a:pt x="1028700" y="88713"/>
                  <a:pt x="1003116" y="114300"/>
                  <a:pt x="971550" y="114300"/>
                </a:cubicBezTo>
                <a:lnTo>
                  <a:pt x="666750" y="114300"/>
                </a:lnTo>
                <a:cubicBezTo>
                  <a:pt x="635184" y="114300"/>
                  <a:pt x="609600" y="88713"/>
                  <a:pt x="609600" y="57150"/>
                </a:cubicBezTo>
                <a:cubicBezTo>
                  <a:pt x="609600" y="25587"/>
                  <a:pt x="635184" y="0"/>
                  <a:pt x="666750" y="0"/>
                </a:cubicBezTo>
                <a:lnTo>
                  <a:pt x="971550" y="0"/>
                </a:lnTo>
                <a:cubicBezTo>
                  <a:pt x="1003116" y="0"/>
                  <a:pt x="1028700" y="25587"/>
                  <a:pt x="1028700" y="57150"/>
                </a:cubicBezTo>
                <a:close/>
                <a:moveTo>
                  <a:pt x="0" y="361950"/>
                </a:moveTo>
                <a:lnTo>
                  <a:pt x="0" y="133350"/>
                </a:lnTo>
                <a:cubicBezTo>
                  <a:pt x="0" y="59703"/>
                  <a:pt x="59703" y="0"/>
                  <a:pt x="133350" y="0"/>
                </a:cubicBezTo>
                <a:lnTo>
                  <a:pt x="285750" y="0"/>
                </a:lnTo>
                <a:cubicBezTo>
                  <a:pt x="317313" y="0"/>
                  <a:pt x="342900" y="25587"/>
                  <a:pt x="342900" y="57150"/>
                </a:cubicBezTo>
                <a:cubicBezTo>
                  <a:pt x="342900" y="88713"/>
                  <a:pt x="317313" y="114300"/>
                  <a:pt x="285750" y="114300"/>
                </a:cubicBezTo>
                <a:lnTo>
                  <a:pt x="133350" y="114300"/>
                </a:lnTo>
                <a:cubicBezTo>
                  <a:pt x="122829" y="114300"/>
                  <a:pt x="114300" y="122829"/>
                  <a:pt x="114300" y="133350"/>
                </a:cubicBezTo>
                <a:lnTo>
                  <a:pt x="114300" y="361950"/>
                </a:lnTo>
                <a:cubicBezTo>
                  <a:pt x="114300" y="393513"/>
                  <a:pt x="88713" y="419100"/>
                  <a:pt x="57150" y="419100"/>
                </a:cubicBezTo>
                <a:cubicBezTo>
                  <a:pt x="25587" y="419100"/>
                  <a:pt x="0" y="393513"/>
                  <a:pt x="0" y="361950"/>
                </a:cubicBezTo>
                <a:close/>
              </a:path>
            </a:pathLst>
          </a:custGeom>
          <a:solidFill>
            <a:srgbClr val="9294ED"/>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6"/>
                                        </p:tgtEl>
                                        <p:attrNameLst>
                                          <p:attrName>style.visibility</p:attrName>
                                        </p:attrNameLst>
                                      </p:cBhvr>
                                      <p:to>
                                        <p:strVal val="visible"/>
                                      </p:to>
                                    </p:set>
                                    <p:animEffect filter="fade" transition="in">
                                      <p:cBhvr>
                                        <p:cTn dur="500"/>
                                        <p:tgtEl>
                                          <p:spTgt spid="196"/>
                                        </p:tgtEl>
                                      </p:cBhvr>
                                    </p:animEffect>
                                  </p:childTnLst>
                                </p:cTn>
                              </p:par>
                              <p:par>
                                <p:cTn fill="hold" nodeType="withEffect" presetClass="entr" presetID="10" presetSubtype="0">
                                  <p:stCondLst>
                                    <p:cond delay="0"/>
                                  </p:stCondLst>
                                  <p:childTnLst>
                                    <p:set>
                                      <p:cBhvr>
                                        <p:cTn dur="1" fill="hold">
                                          <p:stCondLst>
                                            <p:cond delay="0"/>
                                          </p:stCondLst>
                                        </p:cTn>
                                        <p:tgtEl>
                                          <p:spTgt spid="202"/>
                                        </p:tgtEl>
                                        <p:attrNameLst>
                                          <p:attrName>style.visibility</p:attrName>
                                        </p:attrNameLst>
                                      </p:cBhvr>
                                      <p:to>
                                        <p:strVal val="visible"/>
                                      </p:to>
                                    </p:set>
                                    <p:animEffect filter="fade" transition="in">
                                      <p:cBhvr>
                                        <p:cTn dur="500"/>
                                        <p:tgtEl>
                                          <p:spTgt spid="202"/>
                                        </p:tgtEl>
                                      </p:cBhvr>
                                    </p:animEffect>
                                  </p:childTnLst>
                                </p:cTn>
                              </p:par>
                            </p:childTnLst>
                          </p:cTn>
                        </p:par>
                        <p:par>
                          <p:cTn fill="hold">
                            <p:stCondLst>
                              <p:cond delay="500"/>
                            </p:stCondLst>
                            <p:childTnLst>
                              <p:par>
                                <p:cTn fill="hold" nodeType="afterEffect" presetClass="entr" presetID="10" presetSubtype="0">
                                  <p:stCondLst>
                                    <p:cond delay="0"/>
                                  </p:stCondLst>
                                  <p:childTnLst>
                                    <p:set>
                                      <p:cBhvr>
                                        <p:cTn dur="1" fill="hold">
                                          <p:stCondLst>
                                            <p:cond delay="0"/>
                                          </p:stCondLst>
                                        </p:cTn>
                                        <p:tgtEl>
                                          <p:spTgt spid="198">
                                            <p:txEl>
                                              <p:pRg end="0" st="0"/>
                                            </p:txEl>
                                          </p:spTgt>
                                        </p:tgtEl>
                                        <p:attrNameLst>
                                          <p:attrName>style.visibility</p:attrName>
                                        </p:attrNameLst>
                                      </p:cBhvr>
                                      <p:to>
                                        <p:strVal val="visible"/>
                                      </p:to>
                                    </p:set>
                                    <p:animEffect filter="fade" transition="in">
                                      <p:cBhvr>
                                        <p:cTn dur="500"/>
                                        <p:tgtEl>
                                          <p:spTgt spid="198">
                                            <p:txEl>
                                              <p:pRg end="0" st="0"/>
                                            </p:txEl>
                                          </p:spTgt>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198">
                                            <p:txEl>
                                              <p:pRg end="1" st="1"/>
                                            </p:txEl>
                                          </p:spTgt>
                                        </p:tgtEl>
                                        <p:attrNameLst>
                                          <p:attrName>style.visibility</p:attrName>
                                        </p:attrNameLst>
                                      </p:cBhvr>
                                      <p:to>
                                        <p:strVal val="visible"/>
                                      </p:to>
                                    </p:set>
                                    <p:animEffect filter="fade" transition="in">
                                      <p:cBhvr>
                                        <p:cTn dur="500"/>
                                        <p:tgtEl>
                                          <p:spTgt spid="198">
                                            <p:txEl>
                                              <p:pRg end="1" st="1"/>
                                            </p:txEl>
                                          </p:spTgt>
                                        </p:tgtEl>
                                      </p:cBhvr>
                                    </p:animEffect>
                                  </p:childTnLst>
                                </p:cTn>
                              </p:par>
                            </p:childTnLst>
                          </p:cTn>
                        </p:par>
                        <p:par>
                          <p:cTn fill="hold">
                            <p:stCondLst>
                              <p:cond delay="1500"/>
                            </p:stCondLst>
                            <p:childTnLst>
                              <p:par>
                                <p:cTn fill="hold" nodeType="afterEffect" presetClass="entr" presetID="10" presetSubtype="0">
                                  <p:stCondLst>
                                    <p:cond delay="0"/>
                                  </p:stCondLst>
                                  <p:childTnLst>
                                    <p:set>
                                      <p:cBhvr>
                                        <p:cTn dur="1" fill="hold">
                                          <p:stCondLst>
                                            <p:cond delay="0"/>
                                          </p:stCondLst>
                                        </p:cTn>
                                        <p:tgtEl>
                                          <p:spTgt spid="198">
                                            <p:txEl>
                                              <p:pRg end="2" st="2"/>
                                            </p:txEl>
                                          </p:spTgt>
                                        </p:tgtEl>
                                        <p:attrNameLst>
                                          <p:attrName>style.visibility</p:attrName>
                                        </p:attrNameLst>
                                      </p:cBhvr>
                                      <p:to>
                                        <p:strVal val="visible"/>
                                      </p:to>
                                    </p:set>
                                    <p:animEffect filter="fade" transition="in">
                                      <p:cBhvr>
                                        <p:cTn dur="500"/>
                                        <p:tgtEl>
                                          <p:spTgt spid="198">
                                            <p:txEl>
                                              <p:pRg end="2" st="2"/>
                                            </p:txEl>
                                          </p:spTgt>
                                        </p:tgtEl>
                                      </p:cBhvr>
                                    </p:animEffect>
                                  </p:childTnLst>
                                </p:cTn>
                              </p:par>
                            </p:childTnLst>
                          </p:cTn>
                        </p:par>
                        <p:par>
                          <p:cTn fill="hold">
                            <p:stCondLst>
                              <p:cond delay="2000"/>
                            </p:stCondLst>
                            <p:childTnLst>
                              <p:par>
                                <p:cTn fill="hold" nodeType="afterEffect" presetClass="entr" presetID="10" presetSubtype="0">
                                  <p:stCondLst>
                                    <p:cond delay="0"/>
                                  </p:stCondLst>
                                  <p:childTnLst>
                                    <p:set>
                                      <p:cBhvr>
                                        <p:cTn dur="1" fill="hold">
                                          <p:stCondLst>
                                            <p:cond delay="0"/>
                                          </p:stCondLst>
                                        </p:cTn>
                                        <p:tgtEl>
                                          <p:spTgt spid="198">
                                            <p:txEl>
                                              <p:pRg end="3" st="3"/>
                                            </p:txEl>
                                          </p:spTgt>
                                        </p:tgtEl>
                                        <p:attrNameLst>
                                          <p:attrName>style.visibility</p:attrName>
                                        </p:attrNameLst>
                                      </p:cBhvr>
                                      <p:to>
                                        <p:strVal val="visible"/>
                                      </p:to>
                                    </p:set>
                                    <p:animEffect filter="fade" transition="in">
                                      <p:cBhvr>
                                        <p:cTn dur="500"/>
                                        <p:tgtEl>
                                          <p:spTgt spid="198">
                                            <p:txEl>
                                              <p:pRg end="3" st="3"/>
                                            </p:txEl>
                                          </p:spTgt>
                                        </p:tgtEl>
                                      </p:cBhvr>
                                    </p:animEffect>
                                  </p:childTnLst>
                                </p:cTn>
                              </p:par>
                            </p:childTnLst>
                          </p:cTn>
                        </p:par>
                        <p:par>
                          <p:cTn fill="hold">
                            <p:stCondLst>
                              <p:cond delay="2500"/>
                            </p:stCondLst>
                            <p:childTnLst>
                              <p:par>
                                <p:cTn fill="hold" nodeType="afterEffect" presetClass="entr" presetID="10" presetSubtype="0">
                                  <p:stCondLst>
                                    <p:cond delay="0"/>
                                  </p:stCondLst>
                                  <p:childTnLst>
                                    <p:set>
                                      <p:cBhvr>
                                        <p:cTn dur="1" fill="hold">
                                          <p:stCondLst>
                                            <p:cond delay="0"/>
                                          </p:stCondLst>
                                        </p:cTn>
                                        <p:tgtEl>
                                          <p:spTgt spid="198">
                                            <p:txEl>
                                              <p:pRg end="4" st="4"/>
                                            </p:txEl>
                                          </p:spTgt>
                                        </p:tgtEl>
                                        <p:attrNameLst>
                                          <p:attrName>style.visibility</p:attrName>
                                        </p:attrNameLst>
                                      </p:cBhvr>
                                      <p:to>
                                        <p:strVal val="visible"/>
                                      </p:to>
                                    </p:set>
                                    <p:animEffect filter="fade" transition="in">
                                      <p:cBhvr>
                                        <p:cTn dur="500"/>
                                        <p:tgtEl>
                                          <p:spTgt spid="198">
                                            <p:txEl>
                                              <p:pRg end="4" st="4"/>
                                            </p:txEl>
                                          </p:spTgt>
                                        </p:tgtEl>
                                      </p:cBhvr>
                                    </p:animEffect>
                                  </p:childTnLst>
                                </p:cTn>
                              </p:par>
                            </p:childTnLst>
                          </p:cTn>
                        </p:par>
                        <p:par>
                          <p:cTn fill="hold">
                            <p:stCondLst>
                              <p:cond delay="3000"/>
                            </p:stCondLst>
                            <p:childTnLst>
                              <p:par>
                                <p:cTn fill="hold" nodeType="afterEffect" presetClass="entr" presetID="10" presetSubtype="0">
                                  <p:stCondLst>
                                    <p:cond delay="0"/>
                                  </p:stCondLst>
                                  <p:childTnLst>
                                    <p:set>
                                      <p:cBhvr>
                                        <p:cTn dur="1" fill="hold">
                                          <p:stCondLst>
                                            <p:cond delay="0"/>
                                          </p:stCondLst>
                                        </p:cTn>
                                        <p:tgtEl>
                                          <p:spTgt spid="198">
                                            <p:txEl>
                                              <p:pRg end="5" st="5"/>
                                            </p:txEl>
                                          </p:spTgt>
                                        </p:tgtEl>
                                        <p:attrNameLst>
                                          <p:attrName>style.visibility</p:attrName>
                                        </p:attrNameLst>
                                      </p:cBhvr>
                                      <p:to>
                                        <p:strVal val="visible"/>
                                      </p:to>
                                    </p:set>
                                    <p:animEffect filter="fade" transition="in">
                                      <p:cBhvr>
                                        <p:cTn dur="500"/>
                                        <p:tgtEl>
                                          <p:spTgt spid="198">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5"/>
                                        </p:tgtEl>
                                        <p:attrNameLst>
                                          <p:attrName>style.visibility</p:attrName>
                                        </p:attrNameLst>
                                      </p:cBhvr>
                                      <p:to>
                                        <p:strVal val="visible"/>
                                      </p:to>
                                    </p:set>
                                    <p:animEffect filter="fade" transition="in">
                                      <p:cBhvr>
                                        <p:cTn dur="500"/>
                                        <p:tgtEl>
                                          <p:spTgt spid="195"/>
                                        </p:tgtEl>
                                      </p:cBhvr>
                                    </p:animEffect>
                                  </p:childTnLst>
                                </p:cTn>
                              </p:par>
                              <p:par>
                                <p:cTn fill="hold" nodeType="withEffect" presetClass="entr" presetID="10" presetSubtype="0">
                                  <p:stCondLst>
                                    <p:cond delay="0"/>
                                  </p:stCondLst>
                                  <p:childTnLst>
                                    <p:set>
                                      <p:cBhvr>
                                        <p:cTn dur="1" fill="hold">
                                          <p:stCondLst>
                                            <p:cond delay="0"/>
                                          </p:stCondLst>
                                        </p:cTn>
                                        <p:tgtEl>
                                          <p:spTgt spid="203"/>
                                        </p:tgtEl>
                                        <p:attrNameLst>
                                          <p:attrName>style.visibility</p:attrName>
                                        </p:attrNameLst>
                                      </p:cBhvr>
                                      <p:to>
                                        <p:strVal val="visible"/>
                                      </p:to>
                                    </p:set>
                                    <p:animEffect filter="fade" transition="in">
                                      <p:cBhvr>
                                        <p:cTn dur="500"/>
                                        <p:tgtEl>
                                          <p:spTgt spid="203"/>
                                        </p:tgtEl>
                                      </p:cBhvr>
                                    </p:animEffect>
                                  </p:childTnLst>
                                </p:cTn>
                              </p:par>
                            </p:childTnLst>
                          </p:cTn>
                        </p:par>
                        <p:par>
                          <p:cTn fill="hold">
                            <p:stCondLst>
                              <p:cond delay="500"/>
                            </p:stCondLst>
                            <p:childTnLst>
                              <p:par>
                                <p:cTn fill="hold" nodeType="afterEffect" presetClass="entr" presetID="10" presetSubtype="0">
                                  <p:stCondLst>
                                    <p:cond delay="0"/>
                                  </p:stCondLst>
                                  <p:childTnLst>
                                    <p:set>
                                      <p:cBhvr>
                                        <p:cTn dur="1" fill="hold">
                                          <p:stCondLst>
                                            <p:cond delay="0"/>
                                          </p:stCondLst>
                                        </p:cTn>
                                        <p:tgtEl>
                                          <p:spTgt spid="200">
                                            <p:txEl>
                                              <p:pRg end="0" st="0"/>
                                            </p:txEl>
                                          </p:spTgt>
                                        </p:tgtEl>
                                        <p:attrNameLst>
                                          <p:attrName>style.visibility</p:attrName>
                                        </p:attrNameLst>
                                      </p:cBhvr>
                                      <p:to>
                                        <p:strVal val="visible"/>
                                      </p:to>
                                    </p:set>
                                    <p:animEffect filter="fade" transition="in">
                                      <p:cBhvr>
                                        <p:cTn dur="500"/>
                                        <p:tgtEl>
                                          <p:spTgt spid="200">
                                            <p:txEl>
                                              <p:pRg end="0" st="0"/>
                                            </p:txEl>
                                          </p:spTgt>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200">
                                            <p:txEl>
                                              <p:pRg end="1" st="1"/>
                                            </p:txEl>
                                          </p:spTgt>
                                        </p:tgtEl>
                                        <p:attrNameLst>
                                          <p:attrName>style.visibility</p:attrName>
                                        </p:attrNameLst>
                                      </p:cBhvr>
                                      <p:to>
                                        <p:strVal val="visible"/>
                                      </p:to>
                                    </p:set>
                                    <p:animEffect filter="fade" transition="in">
                                      <p:cBhvr>
                                        <p:cTn dur="500"/>
                                        <p:tgtEl>
                                          <p:spTgt spid="200">
                                            <p:txEl>
                                              <p:pRg end="1" st="1"/>
                                            </p:txEl>
                                          </p:spTgt>
                                        </p:tgtEl>
                                      </p:cBhvr>
                                    </p:animEffect>
                                  </p:childTnLst>
                                </p:cTn>
                              </p:par>
                            </p:childTnLst>
                          </p:cTn>
                        </p:par>
                        <p:par>
                          <p:cTn fill="hold">
                            <p:stCondLst>
                              <p:cond delay="1500"/>
                            </p:stCondLst>
                            <p:childTnLst>
                              <p:par>
                                <p:cTn fill="hold" nodeType="afterEffect" presetClass="entr" presetID="10" presetSubtype="0">
                                  <p:stCondLst>
                                    <p:cond delay="0"/>
                                  </p:stCondLst>
                                  <p:childTnLst>
                                    <p:set>
                                      <p:cBhvr>
                                        <p:cTn dur="1" fill="hold">
                                          <p:stCondLst>
                                            <p:cond delay="0"/>
                                          </p:stCondLst>
                                        </p:cTn>
                                        <p:tgtEl>
                                          <p:spTgt spid="200">
                                            <p:txEl>
                                              <p:pRg end="2" st="2"/>
                                            </p:txEl>
                                          </p:spTgt>
                                        </p:tgtEl>
                                        <p:attrNameLst>
                                          <p:attrName>style.visibility</p:attrName>
                                        </p:attrNameLst>
                                      </p:cBhvr>
                                      <p:to>
                                        <p:strVal val="visible"/>
                                      </p:to>
                                    </p:set>
                                    <p:animEffect filter="fade" transition="in">
                                      <p:cBhvr>
                                        <p:cTn dur="500"/>
                                        <p:tgtEl>
                                          <p:spTgt spid="200">
                                            <p:txEl>
                                              <p:pRg end="2" st="2"/>
                                            </p:txEl>
                                          </p:spTgt>
                                        </p:tgtEl>
                                      </p:cBhvr>
                                    </p:animEffect>
                                  </p:childTnLst>
                                </p:cTn>
                              </p:par>
                            </p:childTnLst>
                          </p:cTn>
                        </p:par>
                        <p:par>
                          <p:cTn fill="hold">
                            <p:stCondLst>
                              <p:cond delay="2000"/>
                            </p:stCondLst>
                            <p:childTnLst>
                              <p:par>
                                <p:cTn fill="hold" nodeType="afterEffect" presetClass="entr" presetID="10" presetSubtype="0">
                                  <p:stCondLst>
                                    <p:cond delay="0"/>
                                  </p:stCondLst>
                                  <p:childTnLst>
                                    <p:set>
                                      <p:cBhvr>
                                        <p:cTn dur="1" fill="hold">
                                          <p:stCondLst>
                                            <p:cond delay="0"/>
                                          </p:stCondLst>
                                        </p:cTn>
                                        <p:tgtEl>
                                          <p:spTgt spid="200">
                                            <p:txEl>
                                              <p:pRg end="3" st="3"/>
                                            </p:txEl>
                                          </p:spTgt>
                                        </p:tgtEl>
                                        <p:attrNameLst>
                                          <p:attrName>style.visibility</p:attrName>
                                        </p:attrNameLst>
                                      </p:cBhvr>
                                      <p:to>
                                        <p:strVal val="visible"/>
                                      </p:to>
                                    </p:set>
                                    <p:animEffect filter="fade" transition="in">
                                      <p:cBhvr>
                                        <p:cTn dur="500"/>
                                        <p:tgtEl>
                                          <p:spTgt spid="200">
                                            <p:txEl>
                                              <p:pRg end="3" st="3"/>
                                            </p:txEl>
                                          </p:spTgt>
                                        </p:tgtEl>
                                      </p:cBhvr>
                                    </p:animEffect>
                                  </p:childTnLst>
                                </p:cTn>
                              </p:par>
                            </p:childTnLst>
                          </p:cTn>
                        </p:par>
                        <p:par>
                          <p:cTn fill="hold">
                            <p:stCondLst>
                              <p:cond delay="2500"/>
                            </p:stCondLst>
                            <p:childTnLst>
                              <p:par>
                                <p:cTn fill="hold" nodeType="afterEffect" presetClass="entr" presetID="10" presetSubtype="0">
                                  <p:stCondLst>
                                    <p:cond delay="0"/>
                                  </p:stCondLst>
                                  <p:childTnLst>
                                    <p:set>
                                      <p:cBhvr>
                                        <p:cTn dur="1" fill="hold">
                                          <p:stCondLst>
                                            <p:cond delay="0"/>
                                          </p:stCondLst>
                                        </p:cTn>
                                        <p:tgtEl>
                                          <p:spTgt spid="200">
                                            <p:txEl>
                                              <p:pRg end="4" st="4"/>
                                            </p:txEl>
                                          </p:spTgt>
                                        </p:tgtEl>
                                        <p:attrNameLst>
                                          <p:attrName>style.visibility</p:attrName>
                                        </p:attrNameLst>
                                      </p:cBhvr>
                                      <p:to>
                                        <p:strVal val="visible"/>
                                      </p:to>
                                    </p:set>
                                    <p:animEffect filter="fade" transition="in">
                                      <p:cBhvr>
                                        <p:cTn dur="500"/>
                                        <p:tgtEl>
                                          <p:spTgt spid="200">
                                            <p:txEl>
                                              <p:pRg end="4" st="4"/>
                                            </p:txEl>
                                          </p:spTgt>
                                        </p:tgtEl>
                                      </p:cBhvr>
                                    </p:animEffect>
                                  </p:childTnLst>
                                </p:cTn>
                              </p:par>
                            </p:childTnLst>
                          </p:cTn>
                        </p:par>
                        <p:par>
                          <p:cTn fill="hold">
                            <p:stCondLst>
                              <p:cond delay="3000"/>
                            </p:stCondLst>
                            <p:childTnLst>
                              <p:par>
                                <p:cTn fill="hold" nodeType="afterEffect" presetClass="entr" presetID="10" presetSubtype="0">
                                  <p:stCondLst>
                                    <p:cond delay="0"/>
                                  </p:stCondLst>
                                  <p:childTnLst>
                                    <p:set>
                                      <p:cBhvr>
                                        <p:cTn dur="1" fill="hold">
                                          <p:stCondLst>
                                            <p:cond delay="0"/>
                                          </p:stCondLst>
                                        </p:cTn>
                                        <p:tgtEl>
                                          <p:spTgt spid="200">
                                            <p:txEl>
                                              <p:pRg end="5" st="5"/>
                                            </p:txEl>
                                          </p:spTgt>
                                        </p:tgtEl>
                                        <p:attrNameLst>
                                          <p:attrName>style.visibility</p:attrName>
                                        </p:attrNameLst>
                                      </p:cBhvr>
                                      <p:to>
                                        <p:strVal val="visible"/>
                                      </p:to>
                                    </p:set>
                                    <p:animEffect filter="fade" transition="in">
                                      <p:cBhvr>
                                        <p:cTn dur="500"/>
                                        <p:tgtEl>
                                          <p:spTgt spid="200">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
                                        </p:tgtEl>
                                        <p:attrNameLst>
                                          <p:attrName>style.visibility</p:attrName>
                                        </p:attrNameLst>
                                      </p:cBhvr>
                                      <p:to>
                                        <p:strVal val="visible"/>
                                      </p:to>
                                    </p:set>
                                    <p:animEffect filter="fade" transition="in">
                                      <p:cBhvr>
                                        <p:cTn dur="500"/>
                                        <p:tgtEl>
                                          <p:spTgt spid="194"/>
                                        </p:tgtEl>
                                      </p:cBhvr>
                                    </p:animEffect>
                                  </p:childTnLst>
                                </p:cTn>
                              </p:par>
                              <p:par>
                                <p:cTn fill="hold" nodeType="withEffect" presetClass="entr" presetID="10" presetSubtype="0">
                                  <p:stCondLst>
                                    <p:cond delay="0"/>
                                  </p:stCondLst>
                                  <p:childTnLst>
                                    <p:set>
                                      <p:cBhvr>
                                        <p:cTn dur="1" fill="hold">
                                          <p:stCondLst>
                                            <p:cond delay="0"/>
                                          </p:stCondLst>
                                        </p:cTn>
                                        <p:tgtEl>
                                          <p:spTgt spid="204"/>
                                        </p:tgtEl>
                                        <p:attrNameLst>
                                          <p:attrName>style.visibility</p:attrName>
                                        </p:attrNameLst>
                                      </p:cBhvr>
                                      <p:to>
                                        <p:strVal val="visible"/>
                                      </p:to>
                                    </p:set>
                                    <p:animEffect filter="fade" transition="in">
                                      <p:cBhvr>
                                        <p:cTn dur="500"/>
                                        <p:tgtEl>
                                          <p:spTgt spid="204"/>
                                        </p:tgtEl>
                                      </p:cBhvr>
                                    </p:animEffect>
                                  </p:childTnLst>
                                </p:cTn>
                              </p:par>
                            </p:childTnLst>
                          </p:cTn>
                        </p:par>
                        <p:par>
                          <p:cTn fill="hold">
                            <p:stCondLst>
                              <p:cond delay="500"/>
                            </p:stCondLst>
                            <p:childTnLst>
                              <p:par>
                                <p:cTn fill="hold" nodeType="afterEffect" presetClass="entr" presetID="10" presetSubtype="0">
                                  <p:stCondLst>
                                    <p:cond delay="0"/>
                                  </p:stCondLst>
                                  <p:childTnLst>
                                    <p:set>
                                      <p:cBhvr>
                                        <p:cTn dur="1" fill="hold">
                                          <p:stCondLst>
                                            <p:cond delay="0"/>
                                          </p:stCondLst>
                                        </p:cTn>
                                        <p:tgtEl>
                                          <p:spTgt spid="201">
                                            <p:txEl>
                                              <p:pRg end="0" st="0"/>
                                            </p:txEl>
                                          </p:spTgt>
                                        </p:tgtEl>
                                        <p:attrNameLst>
                                          <p:attrName>style.visibility</p:attrName>
                                        </p:attrNameLst>
                                      </p:cBhvr>
                                      <p:to>
                                        <p:strVal val="visible"/>
                                      </p:to>
                                    </p:set>
                                    <p:animEffect filter="fade" transition="in">
                                      <p:cBhvr>
                                        <p:cTn dur="500"/>
                                        <p:tgtEl>
                                          <p:spTgt spid="201">
                                            <p:txEl>
                                              <p:pRg end="0" st="0"/>
                                            </p:txEl>
                                          </p:spTgt>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201">
                                            <p:txEl>
                                              <p:pRg end="1" st="1"/>
                                            </p:txEl>
                                          </p:spTgt>
                                        </p:tgtEl>
                                        <p:attrNameLst>
                                          <p:attrName>style.visibility</p:attrName>
                                        </p:attrNameLst>
                                      </p:cBhvr>
                                      <p:to>
                                        <p:strVal val="visible"/>
                                      </p:to>
                                    </p:set>
                                    <p:animEffect filter="fade" transition="in">
                                      <p:cBhvr>
                                        <p:cTn dur="500"/>
                                        <p:tgtEl>
                                          <p:spTgt spid="201">
                                            <p:txEl>
                                              <p:pRg end="1" st="1"/>
                                            </p:txEl>
                                          </p:spTgt>
                                        </p:tgtEl>
                                      </p:cBhvr>
                                    </p:animEffect>
                                  </p:childTnLst>
                                </p:cTn>
                              </p:par>
                            </p:childTnLst>
                          </p:cTn>
                        </p:par>
                        <p:par>
                          <p:cTn fill="hold">
                            <p:stCondLst>
                              <p:cond delay="1500"/>
                            </p:stCondLst>
                            <p:childTnLst>
                              <p:par>
                                <p:cTn fill="hold" nodeType="afterEffect" presetClass="entr" presetID="10" presetSubtype="0">
                                  <p:stCondLst>
                                    <p:cond delay="0"/>
                                  </p:stCondLst>
                                  <p:childTnLst>
                                    <p:set>
                                      <p:cBhvr>
                                        <p:cTn dur="1" fill="hold">
                                          <p:stCondLst>
                                            <p:cond delay="0"/>
                                          </p:stCondLst>
                                        </p:cTn>
                                        <p:tgtEl>
                                          <p:spTgt spid="201">
                                            <p:txEl>
                                              <p:pRg end="2" st="2"/>
                                            </p:txEl>
                                          </p:spTgt>
                                        </p:tgtEl>
                                        <p:attrNameLst>
                                          <p:attrName>style.visibility</p:attrName>
                                        </p:attrNameLst>
                                      </p:cBhvr>
                                      <p:to>
                                        <p:strVal val="visible"/>
                                      </p:to>
                                    </p:set>
                                    <p:animEffect filter="fade" transition="in">
                                      <p:cBhvr>
                                        <p:cTn dur="500"/>
                                        <p:tgtEl>
                                          <p:spTgt spid="201">
                                            <p:txEl>
                                              <p:pRg end="2" st="2"/>
                                            </p:txEl>
                                          </p:spTgt>
                                        </p:tgtEl>
                                      </p:cBhvr>
                                    </p:animEffect>
                                  </p:childTnLst>
                                </p:cTn>
                              </p:par>
                            </p:childTnLst>
                          </p:cTn>
                        </p:par>
                        <p:par>
                          <p:cTn fill="hold">
                            <p:stCondLst>
                              <p:cond delay="2000"/>
                            </p:stCondLst>
                            <p:childTnLst>
                              <p:par>
                                <p:cTn fill="hold" nodeType="afterEffect" presetClass="entr" presetID="10" presetSubtype="0">
                                  <p:stCondLst>
                                    <p:cond delay="0"/>
                                  </p:stCondLst>
                                  <p:childTnLst>
                                    <p:set>
                                      <p:cBhvr>
                                        <p:cTn dur="1" fill="hold">
                                          <p:stCondLst>
                                            <p:cond delay="0"/>
                                          </p:stCondLst>
                                        </p:cTn>
                                        <p:tgtEl>
                                          <p:spTgt spid="201">
                                            <p:txEl>
                                              <p:pRg end="3" st="3"/>
                                            </p:txEl>
                                          </p:spTgt>
                                        </p:tgtEl>
                                        <p:attrNameLst>
                                          <p:attrName>style.visibility</p:attrName>
                                        </p:attrNameLst>
                                      </p:cBhvr>
                                      <p:to>
                                        <p:strVal val="visible"/>
                                      </p:to>
                                    </p:set>
                                    <p:animEffect filter="fade" transition="in">
                                      <p:cBhvr>
                                        <p:cTn dur="500"/>
                                        <p:tgtEl>
                                          <p:spTgt spid="201">
                                            <p:txEl>
                                              <p:pRg end="3" st="3"/>
                                            </p:txEl>
                                          </p:spTgt>
                                        </p:tgtEl>
                                      </p:cBhvr>
                                    </p:animEffect>
                                  </p:childTnLst>
                                </p:cTn>
                              </p:par>
                            </p:childTnLst>
                          </p:cTn>
                        </p:par>
                        <p:par>
                          <p:cTn fill="hold">
                            <p:stCondLst>
                              <p:cond delay="2500"/>
                            </p:stCondLst>
                            <p:childTnLst>
                              <p:par>
                                <p:cTn fill="hold" nodeType="afterEffect" presetClass="entr" presetID="10" presetSubtype="0">
                                  <p:stCondLst>
                                    <p:cond delay="0"/>
                                  </p:stCondLst>
                                  <p:childTnLst>
                                    <p:set>
                                      <p:cBhvr>
                                        <p:cTn dur="1" fill="hold">
                                          <p:stCondLst>
                                            <p:cond delay="0"/>
                                          </p:stCondLst>
                                        </p:cTn>
                                        <p:tgtEl>
                                          <p:spTgt spid="201">
                                            <p:txEl>
                                              <p:pRg end="4" st="4"/>
                                            </p:txEl>
                                          </p:spTgt>
                                        </p:tgtEl>
                                        <p:attrNameLst>
                                          <p:attrName>style.visibility</p:attrName>
                                        </p:attrNameLst>
                                      </p:cBhvr>
                                      <p:to>
                                        <p:strVal val="visible"/>
                                      </p:to>
                                    </p:set>
                                    <p:animEffect filter="fade" transition="in">
                                      <p:cBhvr>
                                        <p:cTn dur="500"/>
                                        <p:tgtEl>
                                          <p:spTgt spid="201">
                                            <p:txEl>
                                              <p:pRg end="4" st="4"/>
                                            </p:txEl>
                                          </p:spTgt>
                                        </p:tgtEl>
                                      </p:cBhvr>
                                    </p:animEffect>
                                  </p:childTnLst>
                                </p:cTn>
                              </p:par>
                            </p:childTnLst>
                          </p:cTn>
                        </p:par>
                        <p:par>
                          <p:cTn fill="hold">
                            <p:stCondLst>
                              <p:cond delay="3000"/>
                            </p:stCondLst>
                            <p:childTnLst>
                              <p:par>
                                <p:cTn fill="hold" nodeType="afterEffect" presetClass="entr" presetID="10" presetSubtype="0">
                                  <p:stCondLst>
                                    <p:cond delay="0"/>
                                  </p:stCondLst>
                                  <p:childTnLst>
                                    <p:set>
                                      <p:cBhvr>
                                        <p:cTn dur="1" fill="hold">
                                          <p:stCondLst>
                                            <p:cond delay="0"/>
                                          </p:stCondLst>
                                        </p:cTn>
                                        <p:tgtEl>
                                          <p:spTgt spid="201">
                                            <p:txEl>
                                              <p:pRg end="5" st="5"/>
                                            </p:txEl>
                                          </p:spTgt>
                                        </p:tgtEl>
                                        <p:attrNameLst>
                                          <p:attrName>style.visibility</p:attrName>
                                        </p:attrNameLst>
                                      </p:cBhvr>
                                      <p:to>
                                        <p:strVal val="visible"/>
                                      </p:to>
                                    </p:set>
                                    <p:animEffect filter="fade" transition="in">
                                      <p:cBhvr>
                                        <p:cTn dur="500"/>
                                        <p:tgtEl>
                                          <p:spTgt spid="201">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dk2"/>
            </a:gs>
            <a:gs pos="24000">
              <a:schemeClr val="dk2"/>
            </a:gs>
            <a:gs pos="100000">
              <a:schemeClr val="accent3"/>
            </a:gs>
          </a:gsLst>
          <a:lin ang="16200038" scaled="0"/>
        </a:gradFill>
      </p:bgPr>
    </p:bg>
    <p:spTree>
      <p:nvGrpSpPr>
        <p:cNvPr id="208" name="Shape 208"/>
        <p:cNvGrpSpPr/>
        <p:nvPr/>
      </p:nvGrpSpPr>
      <p:grpSpPr>
        <a:xfrm>
          <a:off x="0" y="0"/>
          <a:ext cx="0" cy="0"/>
          <a:chOff x="0" y="0"/>
          <a:chExt cx="0" cy="0"/>
        </a:xfrm>
      </p:grpSpPr>
      <p:sp>
        <p:nvSpPr>
          <p:cNvPr id="209" name="Google Shape;209;p32"/>
          <p:cNvSpPr txBox="1"/>
          <p:nvPr>
            <p:ph type="title"/>
          </p:nvPr>
        </p:nvSpPr>
        <p:spPr>
          <a:xfrm>
            <a:off x="656700" y="286350"/>
            <a:ext cx="9822300" cy="1294500"/>
          </a:xfrm>
          <a:prstGeom prst="rect">
            <a:avLst/>
          </a:prstGeom>
          <a:noFill/>
          <a:ln>
            <a:noFill/>
          </a:ln>
        </p:spPr>
        <p:txBody>
          <a:bodyPr anchorCtr="0" anchor="t" bIns="45700" lIns="0" spcFirstLastPara="1" rIns="91425" wrap="square" tIns="45700">
            <a:noAutofit/>
          </a:bodyPr>
          <a:lstStyle/>
          <a:p>
            <a:pPr indent="0" lvl="0" marL="0" rtl="0" algn="l">
              <a:lnSpc>
                <a:spcPct val="90000"/>
              </a:lnSpc>
              <a:spcBef>
                <a:spcPts val="0"/>
              </a:spcBef>
              <a:spcAft>
                <a:spcPts val="0"/>
              </a:spcAft>
              <a:buClr>
                <a:schemeClr val="dk1"/>
              </a:buClr>
              <a:buSzPts val="3200"/>
              <a:buFont typeface="Poppins"/>
              <a:buNone/>
            </a:pPr>
            <a:r>
              <a:rPr lang="en-US">
                <a:solidFill>
                  <a:schemeClr val="lt1"/>
                </a:solidFill>
              </a:rPr>
              <a:t>Attempting to Solve Digital Sprawl</a:t>
            </a:r>
            <a:endParaRPr>
              <a:solidFill>
                <a:schemeClr val="lt1"/>
              </a:solidFill>
            </a:endParaRPr>
          </a:p>
          <a:p>
            <a:pPr indent="0" lvl="0" marL="0" rtl="0" algn="l">
              <a:lnSpc>
                <a:spcPct val="90000"/>
              </a:lnSpc>
              <a:spcBef>
                <a:spcPts val="0"/>
              </a:spcBef>
              <a:spcAft>
                <a:spcPts val="0"/>
              </a:spcAft>
              <a:buClr>
                <a:schemeClr val="dk1"/>
              </a:buClr>
              <a:buSzPts val="3200"/>
              <a:buFont typeface="Poppins"/>
              <a:buNone/>
            </a:pPr>
            <a:r>
              <a:rPr lang="en-US" sz="2800">
                <a:solidFill>
                  <a:schemeClr val="lt1"/>
                </a:solidFill>
              </a:rPr>
              <a:t>With an accumulation of tools and platforms</a:t>
            </a:r>
            <a:endParaRPr sz="2800">
              <a:solidFill>
                <a:schemeClr val="lt1"/>
              </a:solidFill>
            </a:endParaRPr>
          </a:p>
          <a:p>
            <a:pPr indent="0" lvl="0" marL="0" rtl="0" algn="l">
              <a:lnSpc>
                <a:spcPct val="90000"/>
              </a:lnSpc>
              <a:spcBef>
                <a:spcPts val="0"/>
              </a:spcBef>
              <a:spcAft>
                <a:spcPts val="0"/>
              </a:spcAft>
              <a:buClr>
                <a:schemeClr val="dk1"/>
              </a:buClr>
              <a:buSzPts val="3200"/>
              <a:buFont typeface="Poppins"/>
              <a:buNone/>
            </a:pPr>
            <a:r>
              <a:t/>
            </a:r>
            <a:endParaRPr>
              <a:solidFill>
                <a:schemeClr val="lt1"/>
              </a:solidFill>
            </a:endParaRPr>
          </a:p>
          <a:p>
            <a:pPr indent="0" lvl="0" marL="0" rtl="0" algn="l">
              <a:lnSpc>
                <a:spcPct val="90000"/>
              </a:lnSpc>
              <a:spcBef>
                <a:spcPts val="0"/>
              </a:spcBef>
              <a:spcAft>
                <a:spcPts val="0"/>
              </a:spcAft>
              <a:buClr>
                <a:schemeClr val="dk1"/>
              </a:buClr>
              <a:buSzPts val="3200"/>
              <a:buFont typeface="Poppins"/>
              <a:buNone/>
            </a:pPr>
            <a:r>
              <a:t/>
            </a:r>
            <a:endParaRPr>
              <a:solidFill>
                <a:schemeClr val="lt1"/>
              </a:solidFill>
            </a:endParaRPr>
          </a:p>
          <a:p>
            <a:pPr indent="0" lvl="0" marL="0" rtl="0" algn="l">
              <a:lnSpc>
                <a:spcPct val="90000"/>
              </a:lnSpc>
              <a:spcBef>
                <a:spcPts val="0"/>
              </a:spcBef>
              <a:spcAft>
                <a:spcPts val="0"/>
              </a:spcAft>
              <a:buClr>
                <a:schemeClr val="dk1"/>
              </a:buClr>
              <a:buSzPts val="3200"/>
              <a:buFont typeface="Poppins"/>
              <a:buNone/>
            </a:pPr>
            <a:r>
              <a:t/>
            </a:r>
            <a:endParaRPr>
              <a:solidFill>
                <a:schemeClr val="lt1"/>
              </a:solidFill>
            </a:endParaRPr>
          </a:p>
        </p:txBody>
      </p:sp>
      <p:sp>
        <p:nvSpPr>
          <p:cNvPr id="210" name="Google Shape;210;p32"/>
          <p:cNvSpPr txBox="1"/>
          <p:nvPr/>
        </p:nvSpPr>
        <p:spPr>
          <a:xfrm>
            <a:off x="4777358" y="6097412"/>
            <a:ext cx="26364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D9DAF9"/>
                </a:solidFill>
                <a:latin typeface="Poppins Medium"/>
                <a:ea typeface="Poppins Medium"/>
                <a:cs typeface="Poppins Medium"/>
                <a:sym typeface="Poppins Medium"/>
              </a:rPr>
              <a:t>Headquarters</a:t>
            </a:r>
            <a:endParaRPr b="0" i="0" sz="1400" u="none" cap="none" strike="noStrike">
              <a:solidFill>
                <a:srgbClr val="D9DAF9"/>
              </a:solidFill>
              <a:latin typeface="Poppins Medium"/>
              <a:ea typeface="Poppins Medium"/>
              <a:cs typeface="Poppins Medium"/>
              <a:sym typeface="Poppins Medium"/>
            </a:endParaRPr>
          </a:p>
        </p:txBody>
      </p:sp>
      <p:sp>
        <p:nvSpPr>
          <p:cNvPr id="211" name="Google Shape;211;p32"/>
          <p:cNvSpPr txBox="1"/>
          <p:nvPr/>
        </p:nvSpPr>
        <p:spPr>
          <a:xfrm>
            <a:off x="2226927" y="6097453"/>
            <a:ext cx="22734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D9DAF9"/>
                </a:solidFill>
                <a:latin typeface="Poppins Medium"/>
                <a:ea typeface="Poppins Medium"/>
                <a:cs typeface="Poppins Medium"/>
                <a:sym typeface="Poppins Medium"/>
              </a:rPr>
              <a:t>Acquired companies</a:t>
            </a:r>
            <a:endParaRPr b="0" i="0" sz="1400" u="none" cap="none" strike="noStrike">
              <a:solidFill>
                <a:srgbClr val="D9DAF9"/>
              </a:solidFill>
              <a:latin typeface="Poppins Medium"/>
              <a:ea typeface="Poppins Medium"/>
              <a:cs typeface="Poppins Medium"/>
              <a:sym typeface="Poppins Medium"/>
            </a:endParaRPr>
          </a:p>
        </p:txBody>
      </p:sp>
      <p:sp>
        <p:nvSpPr>
          <p:cNvPr id="212" name="Google Shape;212;p32"/>
          <p:cNvSpPr txBox="1"/>
          <p:nvPr/>
        </p:nvSpPr>
        <p:spPr>
          <a:xfrm>
            <a:off x="7746567" y="6097412"/>
            <a:ext cx="21156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D9DAF9"/>
                </a:solidFill>
                <a:latin typeface="Poppins Medium"/>
                <a:ea typeface="Poppins Medium"/>
                <a:cs typeface="Poppins Medium"/>
                <a:sym typeface="Poppins Medium"/>
              </a:rPr>
              <a:t>Additional offices</a:t>
            </a:r>
            <a:endParaRPr b="0" i="0" sz="1400" u="none" cap="none" strike="noStrike">
              <a:solidFill>
                <a:srgbClr val="D9DAF9"/>
              </a:solidFill>
              <a:latin typeface="Poppins Medium"/>
              <a:ea typeface="Poppins Medium"/>
              <a:cs typeface="Poppins Medium"/>
              <a:sym typeface="Poppins Medium"/>
            </a:endParaRPr>
          </a:p>
        </p:txBody>
      </p:sp>
      <p:sp>
        <p:nvSpPr>
          <p:cNvPr id="213" name="Google Shape;213;p32"/>
          <p:cNvSpPr txBox="1"/>
          <p:nvPr/>
        </p:nvSpPr>
        <p:spPr>
          <a:xfrm>
            <a:off x="7138852" y="2944127"/>
            <a:ext cx="1445100" cy="4155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50"/>
              <a:buFont typeface="Arial"/>
              <a:buNone/>
            </a:pPr>
            <a:r>
              <a:rPr b="0" i="0" lang="en-US" sz="1050" u="none" cap="none" strike="noStrike">
                <a:solidFill>
                  <a:srgbClr val="D9DAF9"/>
                </a:solidFill>
                <a:latin typeface="Poppins Medium"/>
                <a:ea typeface="Poppins Medium"/>
                <a:cs typeface="Poppins Medium"/>
                <a:sym typeface="Poppins Medium"/>
              </a:rPr>
              <a:t>SaaS-embed Integration Tool</a:t>
            </a:r>
            <a:endParaRPr b="0" i="0" sz="1400" u="none" cap="none" strike="noStrike">
              <a:solidFill>
                <a:srgbClr val="D9DAF9"/>
              </a:solidFill>
              <a:latin typeface="Poppins Medium"/>
              <a:ea typeface="Poppins Medium"/>
              <a:cs typeface="Poppins Medium"/>
              <a:sym typeface="Poppins Medium"/>
            </a:endParaRPr>
          </a:p>
        </p:txBody>
      </p:sp>
      <p:sp>
        <p:nvSpPr>
          <p:cNvPr id="214" name="Google Shape;214;p32"/>
          <p:cNvSpPr txBox="1"/>
          <p:nvPr/>
        </p:nvSpPr>
        <p:spPr>
          <a:xfrm>
            <a:off x="1887726" y="4818455"/>
            <a:ext cx="1580700" cy="253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50"/>
              <a:buFont typeface="Arial"/>
              <a:buNone/>
            </a:pPr>
            <a:r>
              <a:rPr b="0" i="0" lang="en-US" sz="1050" u="none" cap="none" strike="noStrike">
                <a:solidFill>
                  <a:srgbClr val="D9DAF9"/>
                </a:solidFill>
                <a:latin typeface="Poppins Medium"/>
                <a:ea typeface="Poppins Medium"/>
                <a:cs typeface="Poppins Medium"/>
                <a:sym typeface="Poppins Medium"/>
              </a:rPr>
              <a:t>Legacy EDI Tool</a:t>
            </a:r>
            <a:endParaRPr b="0" i="0" sz="1400" u="none" cap="none" strike="noStrike">
              <a:solidFill>
                <a:srgbClr val="D9DAF9"/>
              </a:solidFill>
              <a:latin typeface="Poppins Medium"/>
              <a:ea typeface="Poppins Medium"/>
              <a:cs typeface="Poppins Medium"/>
              <a:sym typeface="Poppins Medium"/>
            </a:endParaRPr>
          </a:p>
        </p:txBody>
      </p:sp>
      <p:sp>
        <p:nvSpPr>
          <p:cNvPr id="215" name="Google Shape;215;p32"/>
          <p:cNvSpPr txBox="1"/>
          <p:nvPr/>
        </p:nvSpPr>
        <p:spPr>
          <a:xfrm>
            <a:off x="7372296" y="4604898"/>
            <a:ext cx="1635900" cy="4155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50"/>
              <a:buFont typeface="Arial"/>
              <a:buNone/>
            </a:pPr>
            <a:r>
              <a:rPr b="0" i="0" lang="en-US" sz="1050" u="none" cap="none" strike="noStrike">
                <a:solidFill>
                  <a:srgbClr val="D9DAF9"/>
                </a:solidFill>
                <a:latin typeface="Poppins Medium"/>
                <a:ea typeface="Poppins Medium"/>
                <a:cs typeface="Poppins Medium"/>
                <a:sym typeface="Poppins Medium"/>
              </a:rPr>
              <a:t>Legacy API Management Tool</a:t>
            </a:r>
            <a:endParaRPr b="0" i="0" sz="1400" u="none" cap="none" strike="noStrike">
              <a:solidFill>
                <a:srgbClr val="D9DAF9"/>
              </a:solidFill>
              <a:latin typeface="Poppins Medium"/>
              <a:ea typeface="Poppins Medium"/>
              <a:cs typeface="Poppins Medium"/>
              <a:sym typeface="Poppins Medium"/>
            </a:endParaRPr>
          </a:p>
        </p:txBody>
      </p:sp>
      <p:sp>
        <p:nvSpPr>
          <p:cNvPr id="216" name="Google Shape;216;p32"/>
          <p:cNvSpPr txBox="1"/>
          <p:nvPr/>
        </p:nvSpPr>
        <p:spPr>
          <a:xfrm>
            <a:off x="1495115" y="3773389"/>
            <a:ext cx="1580700" cy="4155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50"/>
              <a:buFont typeface="Arial"/>
              <a:buNone/>
            </a:pPr>
            <a:r>
              <a:rPr b="0" i="0" lang="en-US" sz="1050" u="none" cap="none" strike="noStrike">
                <a:solidFill>
                  <a:srgbClr val="D9DAF9"/>
                </a:solidFill>
                <a:latin typeface="Poppins Medium"/>
                <a:ea typeface="Poppins Medium"/>
                <a:cs typeface="Poppins Medium"/>
                <a:sym typeface="Poppins Medium"/>
              </a:rPr>
              <a:t>API Management Tool</a:t>
            </a:r>
            <a:endParaRPr b="0" i="0" sz="1400" u="none" cap="none" strike="noStrike">
              <a:solidFill>
                <a:srgbClr val="D9DAF9"/>
              </a:solidFill>
              <a:latin typeface="Poppins Medium"/>
              <a:ea typeface="Poppins Medium"/>
              <a:cs typeface="Poppins Medium"/>
              <a:sym typeface="Poppins Medium"/>
            </a:endParaRPr>
          </a:p>
        </p:txBody>
      </p:sp>
      <p:sp>
        <p:nvSpPr>
          <p:cNvPr id="217" name="Google Shape;217;p32"/>
          <p:cNvSpPr txBox="1"/>
          <p:nvPr/>
        </p:nvSpPr>
        <p:spPr>
          <a:xfrm>
            <a:off x="3861512" y="4349142"/>
            <a:ext cx="1580700" cy="253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50"/>
              <a:buFont typeface="Arial"/>
              <a:buNone/>
            </a:pPr>
            <a:r>
              <a:rPr b="0" i="0" lang="en-US" sz="1050" u="none" cap="none" strike="noStrike">
                <a:solidFill>
                  <a:srgbClr val="D9DAF9"/>
                </a:solidFill>
                <a:latin typeface="Poppins Medium"/>
                <a:ea typeface="Poppins Medium"/>
                <a:cs typeface="Poppins Medium"/>
                <a:sym typeface="Poppins Medium"/>
              </a:rPr>
              <a:t>Legacy Middleware</a:t>
            </a:r>
            <a:endParaRPr b="0" i="0" sz="1400" u="none" cap="none" strike="noStrike">
              <a:solidFill>
                <a:srgbClr val="D9DAF9"/>
              </a:solidFill>
              <a:latin typeface="Poppins Medium"/>
              <a:ea typeface="Poppins Medium"/>
              <a:cs typeface="Poppins Medium"/>
              <a:sym typeface="Poppins Medium"/>
            </a:endParaRPr>
          </a:p>
        </p:txBody>
      </p:sp>
      <p:sp>
        <p:nvSpPr>
          <p:cNvPr id="218" name="Google Shape;218;p32"/>
          <p:cNvSpPr txBox="1"/>
          <p:nvPr/>
        </p:nvSpPr>
        <p:spPr>
          <a:xfrm>
            <a:off x="3480732" y="2908952"/>
            <a:ext cx="1361400" cy="4155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50"/>
              <a:buFont typeface="Arial"/>
              <a:buNone/>
            </a:pPr>
            <a:r>
              <a:rPr b="0" i="0" lang="en-US" sz="1050" u="none" cap="none" strike="noStrike">
                <a:solidFill>
                  <a:srgbClr val="D9DAF9"/>
                </a:solidFill>
                <a:latin typeface="Poppins Medium"/>
                <a:ea typeface="Poppins Medium"/>
                <a:cs typeface="Poppins Medium"/>
                <a:sym typeface="Poppins Medium"/>
              </a:rPr>
              <a:t>App Integration Tool</a:t>
            </a:r>
            <a:endParaRPr b="0" i="0" sz="1400" u="none" cap="none" strike="noStrike">
              <a:solidFill>
                <a:srgbClr val="D9DAF9"/>
              </a:solidFill>
              <a:latin typeface="Poppins Medium"/>
              <a:ea typeface="Poppins Medium"/>
              <a:cs typeface="Poppins Medium"/>
              <a:sym typeface="Poppins Medium"/>
            </a:endParaRPr>
          </a:p>
        </p:txBody>
      </p:sp>
      <p:sp>
        <p:nvSpPr>
          <p:cNvPr id="219" name="Google Shape;219;p32"/>
          <p:cNvSpPr txBox="1"/>
          <p:nvPr/>
        </p:nvSpPr>
        <p:spPr>
          <a:xfrm>
            <a:off x="6022164" y="4233924"/>
            <a:ext cx="1192500" cy="4155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50"/>
              <a:buFont typeface="Arial"/>
              <a:buNone/>
            </a:pPr>
            <a:r>
              <a:rPr b="0" i="0" lang="en-US" sz="1050" u="none" cap="none" strike="noStrike">
                <a:solidFill>
                  <a:srgbClr val="D9DAF9"/>
                </a:solidFill>
                <a:latin typeface="Poppins Medium"/>
                <a:ea typeface="Poppins Medium"/>
                <a:cs typeface="Poppins Medium"/>
                <a:sym typeface="Poppins Medium"/>
              </a:rPr>
              <a:t>Legacy ETL Tool</a:t>
            </a:r>
            <a:endParaRPr b="0" i="0" sz="1400" u="none" cap="none" strike="noStrike">
              <a:solidFill>
                <a:srgbClr val="D9DAF9"/>
              </a:solidFill>
              <a:latin typeface="Poppins Medium"/>
              <a:ea typeface="Poppins Medium"/>
              <a:cs typeface="Poppins Medium"/>
              <a:sym typeface="Poppins Medium"/>
            </a:endParaRPr>
          </a:p>
        </p:txBody>
      </p:sp>
      <p:sp>
        <p:nvSpPr>
          <p:cNvPr id="220" name="Google Shape;220;p32"/>
          <p:cNvSpPr txBox="1"/>
          <p:nvPr/>
        </p:nvSpPr>
        <p:spPr>
          <a:xfrm>
            <a:off x="8542320" y="3777502"/>
            <a:ext cx="1509600" cy="4155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50"/>
              <a:buFont typeface="Arial"/>
              <a:buNone/>
            </a:pPr>
            <a:r>
              <a:rPr b="0" i="0" lang="en-US" sz="1050" u="none" cap="none" strike="noStrike">
                <a:solidFill>
                  <a:srgbClr val="D9DAF9"/>
                </a:solidFill>
                <a:latin typeface="Poppins Medium"/>
                <a:ea typeface="Poppins Medium"/>
                <a:cs typeface="Poppins Medium"/>
                <a:sym typeface="Poppins Medium"/>
              </a:rPr>
              <a:t>Data Management Platform</a:t>
            </a:r>
            <a:endParaRPr b="0" i="0" sz="1400" u="none" cap="none" strike="noStrike">
              <a:solidFill>
                <a:srgbClr val="D9DAF9"/>
              </a:solidFill>
              <a:latin typeface="Poppins Medium"/>
              <a:ea typeface="Poppins Medium"/>
              <a:cs typeface="Poppins Medium"/>
              <a:sym typeface="Poppins Medium"/>
            </a:endParaRPr>
          </a:p>
        </p:txBody>
      </p:sp>
      <p:sp>
        <p:nvSpPr>
          <p:cNvPr id="221" name="Google Shape;221;p32"/>
          <p:cNvSpPr txBox="1"/>
          <p:nvPr/>
        </p:nvSpPr>
        <p:spPr>
          <a:xfrm>
            <a:off x="5364217" y="2777466"/>
            <a:ext cx="1436400" cy="4155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50"/>
              <a:buFont typeface="Arial"/>
              <a:buNone/>
            </a:pPr>
            <a:r>
              <a:rPr b="0" i="0" lang="en-US" sz="1050" u="none" cap="none" strike="noStrike">
                <a:solidFill>
                  <a:srgbClr val="D9DAF9"/>
                </a:solidFill>
                <a:latin typeface="Poppins Medium"/>
                <a:ea typeface="Poppins Medium"/>
                <a:cs typeface="Poppins Medium"/>
                <a:sym typeface="Poppins Medium"/>
              </a:rPr>
              <a:t>Data Integration Platform</a:t>
            </a:r>
            <a:endParaRPr b="0" i="0" sz="1400" u="none" cap="none" strike="noStrike">
              <a:solidFill>
                <a:srgbClr val="D9DAF9"/>
              </a:solidFill>
              <a:latin typeface="Poppins Medium"/>
              <a:ea typeface="Poppins Medium"/>
              <a:cs typeface="Poppins Medium"/>
              <a:sym typeface="Poppins Medium"/>
            </a:endParaRPr>
          </a:p>
        </p:txBody>
      </p:sp>
      <p:sp>
        <p:nvSpPr>
          <p:cNvPr id="222" name="Google Shape;222;p32"/>
          <p:cNvSpPr txBox="1"/>
          <p:nvPr/>
        </p:nvSpPr>
        <p:spPr>
          <a:xfrm>
            <a:off x="9429527" y="4476100"/>
            <a:ext cx="1580700" cy="4155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50"/>
              <a:buFont typeface="Arial"/>
              <a:buNone/>
            </a:pPr>
            <a:r>
              <a:rPr b="0" i="0" lang="en-US" sz="1050" u="none" cap="none" strike="noStrike">
                <a:solidFill>
                  <a:srgbClr val="D9DAF9"/>
                </a:solidFill>
                <a:latin typeface="Poppins Medium"/>
                <a:ea typeface="Poppins Medium"/>
                <a:cs typeface="Poppins Medium"/>
                <a:sym typeface="Poppins Medium"/>
              </a:rPr>
              <a:t>API Management Tool</a:t>
            </a:r>
            <a:endParaRPr b="0" i="0" sz="1400" u="none" cap="none" strike="noStrike">
              <a:solidFill>
                <a:srgbClr val="D9DAF9"/>
              </a:solidFill>
              <a:latin typeface="Poppins Medium"/>
              <a:ea typeface="Poppins Medium"/>
              <a:cs typeface="Poppins Medium"/>
              <a:sym typeface="Poppins Medium"/>
            </a:endParaRPr>
          </a:p>
        </p:txBody>
      </p:sp>
      <p:sp>
        <p:nvSpPr>
          <p:cNvPr id="223" name="Google Shape;223;p32"/>
          <p:cNvSpPr/>
          <p:nvPr/>
        </p:nvSpPr>
        <p:spPr>
          <a:xfrm>
            <a:off x="5682466" y="5304424"/>
            <a:ext cx="826103" cy="658082"/>
          </a:xfrm>
          <a:custGeom>
            <a:rect b="b" l="l" r="r" t="t"/>
            <a:pathLst>
              <a:path extrusionOk="0" h="1790700" w="2247900">
                <a:moveTo>
                  <a:pt x="2190750" y="1676400"/>
                </a:moveTo>
                <a:lnTo>
                  <a:pt x="2095500" y="1676400"/>
                </a:lnTo>
                <a:lnTo>
                  <a:pt x="2095500" y="361950"/>
                </a:lnTo>
                <a:cubicBezTo>
                  <a:pt x="2095500" y="330387"/>
                  <a:pt x="2069916" y="304800"/>
                  <a:pt x="2038350" y="304800"/>
                </a:cubicBezTo>
                <a:lnTo>
                  <a:pt x="1638300" y="304800"/>
                </a:lnTo>
                <a:lnTo>
                  <a:pt x="1638300" y="57150"/>
                </a:lnTo>
                <a:cubicBezTo>
                  <a:pt x="1638300" y="25587"/>
                  <a:pt x="1612716" y="0"/>
                  <a:pt x="1581150" y="0"/>
                </a:cubicBezTo>
                <a:lnTo>
                  <a:pt x="666750" y="0"/>
                </a:lnTo>
                <a:cubicBezTo>
                  <a:pt x="635187" y="0"/>
                  <a:pt x="609600" y="25587"/>
                  <a:pt x="609600" y="57150"/>
                </a:cubicBezTo>
                <a:lnTo>
                  <a:pt x="609600" y="609600"/>
                </a:lnTo>
                <a:lnTo>
                  <a:pt x="209550" y="609600"/>
                </a:lnTo>
                <a:cubicBezTo>
                  <a:pt x="177987" y="609600"/>
                  <a:pt x="152400" y="635184"/>
                  <a:pt x="152400" y="666750"/>
                </a:cubicBezTo>
                <a:lnTo>
                  <a:pt x="152400" y="1676400"/>
                </a:lnTo>
                <a:lnTo>
                  <a:pt x="57150" y="1676400"/>
                </a:lnTo>
                <a:cubicBezTo>
                  <a:pt x="25587" y="1676400"/>
                  <a:pt x="0" y="1701984"/>
                  <a:pt x="0" y="1733550"/>
                </a:cubicBezTo>
                <a:cubicBezTo>
                  <a:pt x="0" y="1765116"/>
                  <a:pt x="25587" y="1790700"/>
                  <a:pt x="57150" y="1790700"/>
                </a:cubicBezTo>
                <a:lnTo>
                  <a:pt x="2190750" y="1790700"/>
                </a:lnTo>
                <a:cubicBezTo>
                  <a:pt x="2222316" y="1790700"/>
                  <a:pt x="2247900" y="1765116"/>
                  <a:pt x="2247900" y="1733550"/>
                </a:cubicBezTo>
                <a:cubicBezTo>
                  <a:pt x="2247900" y="1701984"/>
                  <a:pt x="2222316" y="1676400"/>
                  <a:pt x="2190750" y="1676400"/>
                </a:cubicBezTo>
                <a:close/>
                <a:moveTo>
                  <a:pt x="266700" y="723900"/>
                </a:moveTo>
                <a:lnTo>
                  <a:pt x="666750" y="723900"/>
                </a:lnTo>
                <a:cubicBezTo>
                  <a:pt x="698313" y="723900"/>
                  <a:pt x="723900" y="698316"/>
                  <a:pt x="723900" y="666750"/>
                </a:cubicBezTo>
                <a:lnTo>
                  <a:pt x="723900" y="114300"/>
                </a:lnTo>
                <a:lnTo>
                  <a:pt x="1524000" y="114300"/>
                </a:lnTo>
                <a:lnTo>
                  <a:pt x="1524000" y="361950"/>
                </a:lnTo>
                <a:cubicBezTo>
                  <a:pt x="1524000" y="393513"/>
                  <a:pt x="1549584" y="419100"/>
                  <a:pt x="1581150" y="419100"/>
                </a:cubicBezTo>
                <a:lnTo>
                  <a:pt x="1981200" y="419100"/>
                </a:lnTo>
                <a:lnTo>
                  <a:pt x="1981200" y="1676400"/>
                </a:lnTo>
                <a:lnTo>
                  <a:pt x="1333500" y="1676400"/>
                </a:lnTo>
                <a:lnTo>
                  <a:pt x="1333500" y="1276350"/>
                </a:lnTo>
                <a:cubicBezTo>
                  <a:pt x="1333500" y="1244784"/>
                  <a:pt x="1307916" y="1219200"/>
                  <a:pt x="1276350" y="1219200"/>
                </a:cubicBezTo>
                <a:lnTo>
                  <a:pt x="971550" y="1219200"/>
                </a:lnTo>
                <a:cubicBezTo>
                  <a:pt x="939984" y="1219200"/>
                  <a:pt x="914400" y="1244784"/>
                  <a:pt x="914400" y="1276350"/>
                </a:cubicBezTo>
                <a:lnTo>
                  <a:pt x="914400" y="1676400"/>
                </a:lnTo>
                <a:lnTo>
                  <a:pt x="266700" y="1676400"/>
                </a:lnTo>
                <a:close/>
                <a:moveTo>
                  <a:pt x="1219200" y="1676400"/>
                </a:moveTo>
                <a:lnTo>
                  <a:pt x="1028700" y="1676400"/>
                </a:lnTo>
                <a:lnTo>
                  <a:pt x="1028700" y="1333500"/>
                </a:lnTo>
                <a:lnTo>
                  <a:pt x="1219200" y="1333500"/>
                </a:lnTo>
                <a:close/>
                <a:moveTo>
                  <a:pt x="990600" y="361950"/>
                </a:moveTo>
                <a:cubicBezTo>
                  <a:pt x="990600" y="330387"/>
                  <a:pt x="1016184" y="304800"/>
                  <a:pt x="1047750" y="304800"/>
                </a:cubicBezTo>
                <a:lnTo>
                  <a:pt x="1200150" y="304800"/>
                </a:lnTo>
                <a:cubicBezTo>
                  <a:pt x="1231716" y="304800"/>
                  <a:pt x="1257300" y="330387"/>
                  <a:pt x="1257300" y="361950"/>
                </a:cubicBezTo>
                <a:cubicBezTo>
                  <a:pt x="1257300" y="393513"/>
                  <a:pt x="1231716" y="419100"/>
                  <a:pt x="1200150" y="419100"/>
                </a:cubicBezTo>
                <a:lnTo>
                  <a:pt x="1047750" y="419100"/>
                </a:lnTo>
                <a:cubicBezTo>
                  <a:pt x="1016184" y="419100"/>
                  <a:pt x="990600" y="393513"/>
                  <a:pt x="990600" y="361950"/>
                </a:cubicBezTo>
                <a:close/>
                <a:moveTo>
                  <a:pt x="990600" y="666750"/>
                </a:moveTo>
                <a:cubicBezTo>
                  <a:pt x="990600" y="635184"/>
                  <a:pt x="1016184" y="609600"/>
                  <a:pt x="1047750" y="609600"/>
                </a:cubicBezTo>
                <a:lnTo>
                  <a:pt x="1200150" y="609600"/>
                </a:lnTo>
                <a:cubicBezTo>
                  <a:pt x="1231716" y="609600"/>
                  <a:pt x="1257300" y="635184"/>
                  <a:pt x="1257300" y="666750"/>
                </a:cubicBezTo>
                <a:cubicBezTo>
                  <a:pt x="1257300" y="698316"/>
                  <a:pt x="1231716" y="723900"/>
                  <a:pt x="1200150" y="723900"/>
                </a:cubicBezTo>
                <a:lnTo>
                  <a:pt x="1047750" y="723900"/>
                </a:lnTo>
                <a:cubicBezTo>
                  <a:pt x="1016184" y="723900"/>
                  <a:pt x="990600" y="698316"/>
                  <a:pt x="990600" y="666750"/>
                </a:cubicBezTo>
                <a:close/>
                <a:moveTo>
                  <a:pt x="1524000" y="666750"/>
                </a:moveTo>
                <a:cubicBezTo>
                  <a:pt x="1524000" y="635184"/>
                  <a:pt x="1549584" y="609600"/>
                  <a:pt x="1581150" y="609600"/>
                </a:cubicBezTo>
                <a:lnTo>
                  <a:pt x="1733550" y="609600"/>
                </a:lnTo>
                <a:cubicBezTo>
                  <a:pt x="1765116" y="609600"/>
                  <a:pt x="1790700" y="635184"/>
                  <a:pt x="1790700" y="666750"/>
                </a:cubicBezTo>
                <a:cubicBezTo>
                  <a:pt x="1790700" y="698316"/>
                  <a:pt x="1765116" y="723900"/>
                  <a:pt x="1733550" y="723900"/>
                </a:cubicBezTo>
                <a:lnTo>
                  <a:pt x="1581150" y="723900"/>
                </a:lnTo>
                <a:cubicBezTo>
                  <a:pt x="1549584" y="723900"/>
                  <a:pt x="1524000" y="698316"/>
                  <a:pt x="1524000" y="666750"/>
                </a:cubicBezTo>
                <a:close/>
                <a:moveTo>
                  <a:pt x="723900" y="971550"/>
                </a:moveTo>
                <a:cubicBezTo>
                  <a:pt x="723900" y="1003116"/>
                  <a:pt x="698313" y="1028700"/>
                  <a:pt x="666750" y="1028700"/>
                </a:cubicBezTo>
                <a:lnTo>
                  <a:pt x="514350" y="1028700"/>
                </a:lnTo>
                <a:cubicBezTo>
                  <a:pt x="482787" y="1028700"/>
                  <a:pt x="457200" y="1003116"/>
                  <a:pt x="457200" y="971550"/>
                </a:cubicBezTo>
                <a:cubicBezTo>
                  <a:pt x="457200" y="939984"/>
                  <a:pt x="482787" y="914400"/>
                  <a:pt x="514350" y="914400"/>
                </a:cubicBezTo>
                <a:lnTo>
                  <a:pt x="666750" y="914400"/>
                </a:lnTo>
                <a:cubicBezTo>
                  <a:pt x="698313" y="914400"/>
                  <a:pt x="723900" y="939984"/>
                  <a:pt x="723900" y="971550"/>
                </a:cubicBezTo>
                <a:close/>
                <a:moveTo>
                  <a:pt x="723900" y="1276350"/>
                </a:moveTo>
                <a:cubicBezTo>
                  <a:pt x="723900" y="1307916"/>
                  <a:pt x="698313" y="1333500"/>
                  <a:pt x="666750" y="1333500"/>
                </a:cubicBezTo>
                <a:lnTo>
                  <a:pt x="514350" y="1333500"/>
                </a:lnTo>
                <a:cubicBezTo>
                  <a:pt x="482787" y="1333500"/>
                  <a:pt x="457200" y="1307916"/>
                  <a:pt x="457200" y="1276350"/>
                </a:cubicBezTo>
                <a:cubicBezTo>
                  <a:pt x="457200" y="1244784"/>
                  <a:pt x="482787" y="1219200"/>
                  <a:pt x="514350" y="1219200"/>
                </a:cubicBezTo>
                <a:lnTo>
                  <a:pt x="666750" y="1219200"/>
                </a:lnTo>
                <a:cubicBezTo>
                  <a:pt x="698313" y="1219200"/>
                  <a:pt x="723900" y="1244784"/>
                  <a:pt x="723900" y="1276350"/>
                </a:cubicBezTo>
                <a:close/>
                <a:moveTo>
                  <a:pt x="990600" y="971550"/>
                </a:moveTo>
                <a:cubicBezTo>
                  <a:pt x="990600" y="939984"/>
                  <a:pt x="1016184" y="914400"/>
                  <a:pt x="1047750" y="914400"/>
                </a:cubicBezTo>
                <a:lnTo>
                  <a:pt x="1200150" y="914400"/>
                </a:lnTo>
                <a:cubicBezTo>
                  <a:pt x="1231716" y="914400"/>
                  <a:pt x="1257300" y="939984"/>
                  <a:pt x="1257300" y="971550"/>
                </a:cubicBezTo>
                <a:cubicBezTo>
                  <a:pt x="1257300" y="1003116"/>
                  <a:pt x="1231716" y="1028700"/>
                  <a:pt x="1200150" y="1028700"/>
                </a:cubicBezTo>
                <a:lnTo>
                  <a:pt x="1047750" y="1028700"/>
                </a:lnTo>
                <a:cubicBezTo>
                  <a:pt x="1016184" y="1028700"/>
                  <a:pt x="990600" y="1003116"/>
                  <a:pt x="990600" y="971550"/>
                </a:cubicBezTo>
                <a:close/>
                <a:moveTo>
                  <a:pt x="1524000" y="971550"/>
                </a:moveTo>
                <a:cubicBezTo>
                  <a:pt x="1524000" y="939984"/>
                  <a:pt x="1549584" y="914400"/>
                  <a:pt x="1581150" y="914400"/>
                </a:cubicBezTo>
                <a:lnTo>
                  <a:pt x="1733550" y="914400"/>
                </a:lnTo>
                <a:cubicBezTo>
                  <a:pt x="1765116" y="914400"/>
                  <a:pt x="1790700" y="939984"/>
                  <a:pt x="1790700" y="971550"/>
                </a:cubicBezTo>
                <a:cubicBezTo>
                  <a:pt x="1790700" y="1003116"/>
                  <a:pt x="1765116" y="1028700"/>
                  <a:pt x="1733550" y="1028700"/>
                </a:cubicBezTo>
                <a:lnTo>
                  <a:pt x="1581150" y="1028700"/>
                </a:lnTo>
                <a:cubicBezTo>
                  <a:pt x="1549584" y="1028700"/>
                  <a:pt x="1524000" y="1003116"/>
                  <a:pt x="1524000" y="971550"/>
                </a:cubicBezTo>
                <a:close/>
                <a:moveTo>
                  <a:pt x="1524000" y="1276350"/>
                </a:moveTo>
                <a:cubicBezTo>
                  <a:pt x="1524000" y="1244784"/>
                  <a:pt x="1549584" y="1219200"/>
                  <a:pt x="1581150" y="1219200"/>
                </a:cubicBezTo>
                <a:lnTo>
                  <a:pt x="1733550" y="1219200"/>
                </a:lnTo>
                <a:cubicBezTo>
                  <a:pt x="1765116" y="1219200"/>
                  <a:pt x="1790700" y="1244784"/>
                  <a:pt x="1790700" y="1276350"/>
                </a:cubicBezTo>
                <a:cubicBezTo>
                  <a:pt x="1790700" y="1307916"/>
                  <a:pt x="1765116" y="1333500"/>
                  <a:pt x="1733550" y="1333500"/>
                </a:cubicBezTo>
                <a:lnTo>
                  <a:pt x="1581150" y="1333500"/>
                </a:lnTo>
                <a:cubicBezTo>
                  <a:pt x="1549584" y="1333500"/>
                  <a:pt x="1524000" y="1307916"/>
                  <a:pt x="1524000" y="1276350"/>
                </a:cubicBezTo>
                <a:close/>
              </a:path>
            </a:pathLst>
          </a:custGeom>
          <a:solidFill>
            <a:srgbClr val="FFAFA3"/>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D9DAF9"/>
              </a:solidFill>
              <a:latin typeface="Poppins Medium"/>
              <a:ea typeface="Poppins Medium"/>
              <a:cs typeface="Poppins Medium"/>
              <a:sym typeface="Poppins Medium"/>
            </a:endParaRPr>
          </a:p>
        </p:txBody>
      </p:sp>
      <p:sp>
        <p:nvSpPr>
          <p:cNvPr id="224" name="Google Shape;224;p32"/>
          <p:cNvSpPr/>
          <p:nvPr/>
        </p:nvSpPr>
        <p:spPr>
          <a:xfrm>
            <a:off x="7966831" y="5535872"/>
            <a:ext cx="497681" cy="497681"/>
          </a:xfrm>
          <a:custGeom>
            <a:rect b="b" l="l" r="r" t="t"/>
            <a:pathLst>
              <a:path extrusionOk="0" h="2095500" w="2095500">
                <a:moveTo>
                  <a:pt x="2038350" y="1981200"/>
                </a:moveTo>
                <a:lnTo>
                  <a:pt x="1790700" y="1981200"/>
                </a:lnTo>
                <a:lnTo>
                  <a:pt x="1790700" y="114300"/>
                </a:lnTo>
                <a:lnTo>
                  <a:pt x="1885950" y="114300"/>
                </a:lnTo>
                <a:cubicBezTo>
                  <a:pt x="1917516" y="114300"/>
                  <a:pt x="1943100" y="88713"/>
                  <a:pt x="1943100" y="57150"/>
                </a:cubicBezTo>
                <a:cubicBezTo>
                  <a:pt x="1943100" y="25587"/>
                  <a:pt x="1917516" y="0"/>
                  <a:pt x="1885950" y="0"/>
                </a:cubicBezTo>
                <a:lnTo>
                  <a:pt x="209550" y="0"/>
                </a:lnTo>
                <a:cubicBezTo>
                  <a:pt x="177987" y="0"/>
                  <a:pt x="152400" y="25587"/>
                  <a:pt x="152400" y="57150"/>
                </a:cubicBezTo>
                <a:cubicBezTo>
                  <a:pt x="152400" y="88713"/>
                  <a:pt x="177987" y="114300"/>
                  <a:pt x="209550" y="114300"/>
                </a:cubicBezTo>
                <a:lnTo>
                  <a:pt x="304800" y="114300"/>
                </a:lnTo>
                <a:lnTo>
                  <a:pt x="304800" y="1981200"/>
                </a:lnTo>
                <a:lnTo>
                  <a:pt x="57150" y="1981200"/>
                </a:lnTo>
                <a:cubicBezTo>
                  <a:pt x="25587" y="1981200"/>
                  <a:pt x="0" y="2006784"/>
                  <a:pt x="0" y="2038350"/>
                </a:cubicBezTo>
                <a:cubicBezTo>
                  <a:pt x="0" y="2069916"/>
                  <a:pt x="25587" y="2095500"/>
                  <a:pt x="57150" y="2095500"/>
                </a:cubicBezTo>
                <a:lnTo>
                  <a:pt x="2038350" y="2095500"/>
                </a:lnTo>
                <a:cubicBezTo>
                  <a:pt x="2069916" y="2095500"/>
                  <a:pt x="2095500" y="2069916"/>
                  <a:pt x="2095500" y="2038350"/>
                </a:cubicBezTo>
                <a:cubicBezTo>
                  <a:pt x="2095500" y="2006784"/>
                  <a:pt x="2069916" y="1981200"/>
                  <a:pt x="2038350" y="1981200"/>
                </a:cubicBezTo>
                <a:close/>
                <a:moveTo>
                  <a:pt x="419100" y="114300"/>
                </a:moveTo>
                <a:lnTo>
                  <a:pt x="1676400" y="114300"/>
                </a:lnTo>
                <a:lnTo>
                  <a:pt x="1676400" y="1981200"/>
                </a:lnTo>
                <a:lnTo>
                  <a:pt x="1333500" y="1981200"/>
                </a:lnTo>
                <a:lnTo>
                  <a:pt x="1333500" y="1581150"/>
                </a:lnTo>
                <a:cubicBezTo>
                  <a:pt x="1333500" y="1549584"/>
                  <a:pt x="1307916" y="1524000"/>
                  <a:pt x="1276350" y="1524000"/>
                </a:cubicBezTo>
                <a:lnTo>
                  <a:pt x="819150" y="1524000"/>
                </a:lnTo>
                <a:cubicBezTo>
                  <a:pt x="787584" y="1524000"/>
                  <a:pt x="762000" y="1549584"/>
                  <a:pt x="762000" y="1581150"/>
                </a:cubicBezTo>
                <a:lnTo>
                  <a:pt x="762000" y="1981200"/>
                </a:lnTo>
                <a:lnTo>
                  <a:pt x="419100" y="1981200"/>
                </a:lnTo>
                <a:close/>
                <a:moveTo>
                  <a:pt x="1219200" y="1981200"/>
                </a:moveTo>
                <a:lnTo>
                  <a:pt x="876300" y="1981200"/>
                </a:lnTo>
                <a:lnTo>
                  <a:pt x="876300" y="1638300"/>
                </a:lnTo>
                <a:lnTo>
                  <a:pt x="1219200" y="1638300"/>
                </a:lnTo>
                <a:close/>
                <a:moveTo>
                  <a:pt x="685800" y="438150"/>
                </a:moveTo>
                <a:cubicBezTo>
                  <a:pt x="685800" y="406587"/>
                  <a:pt x="711387" y="381000"/>
                  <a:pt x="742950" y="381000"/>
                </a:cubicBezTo>
                <a:lnTo>
                  <a:pt x="895350" y="381000"/>
                </a:lnTo>
                <a:cubicBezTo>
                  <a:pt x="926916" y="381000"/>
                  <a:pt x="952500" y="406587"/>
                  <a:pt x="952500" y="438150"/>
                </a:cubicBezTo>
                <a:cubicBezTo>
                  <a:pt x="952500" y="469713"/>
                  <a:pt x="926916" y="495300"/>
                  <a:pt x="895350" y="495300"/>
                </a:cubicBezTo>
                <a:lnTo>
                  <a:pt x="742950" y="495300"/>
                </a:lnTo>
                <a:cubicBezTo>
                  <a:pt x="711387" y="495300"/>
                  <a:pt x="685800" y="469713"/>
                  <a:pt x="685800" y="438150"/>
                </a:cubicBezTo>
                <a:close/>
                <a:moveTo>
                  <a:pt x="1143000" y="438150"/>
                </a:moveTo>
                <a:cubicBezTo>
                  <a:pt x="1143000" y="406587"/>
                  <a:pt x="1168584" y="381000"/>
                  <a:pt x="1200150" y="381000"/>
                </a:cubicBezTo>
                <a:lnTo>
                  <a:pt x="1352550" y="381000"/>
                </a:lnTo>
                <a:cubicBezTo>
                  <a:pt x="1384116" y="381000"/>
                  <a:pt x="1409700" y="406587"/>
                  <a:pt x="1409700" y="438150"/>
                </a:cubicBezTo>
                <a:cubicBezTo>
                  <a:pt x="1409700" y="469713"/>
                  <a:pt x="1384116" y="495300"/>
                  <a:pt x="1352550" y="495300"/>
                </a:cubicBezTo>
                <a:lnTo>
                  <a:pt x="1200150" y="495300"/>
                </a:lnTo>
                <a:cubicBezTo>
                  <a:pt x="1168584" y="495300"/>
                  <a:pt x="1143000" y="469713"/>
                  <a:pt x="1143000" y="438150"/>
                </a:cubicBezTo>
                <a:close/>
                <a:moveTo>
                  <a:pt x="685800" y="819150"/>
                </a:moveTo>
                <a:cubicBezTo>
                  <a:pt x="685800" y="787584"/>
                  <a:pt x="711387" y="762000"/>
                  <a:pt x="742950" y="762000"/>
                </a:cubicBezTo>
                <a:lnTo>
                  <a:pt x="895350" y="762000"/>
                </a:lnTo>
                <a:cubicBezTo>
                  <a:pt x="926916" y="762000"/>
                  <a:pt x="952500" y="787584"/>
                  <a:pt x="952500" y="819150"/>
                </a:cubicBezTo>
                <a:cubicBezTo>
                  <a:pt x="952500" y="850716"/>
                  <a:pt x="926916" y="876300"/>
                  <a:pt x="895350" y="876300"/>
                </a:cubicBezTo>
                <a:lnTo>
                  <a:pt x="742950" y="876300"/>
                </a:lnTo>
                <a:cubicBezTo>
                  <a:pt x="711387" y="876300"/>
                  <a:pt x="685800" y="850716"/>
                  <a:pt x="685800" y="819150"/>
                </a:cubicBezTo>
                <a:close/>
                <a:moveTo>
                  <a:pt x="1143000" y="819150"/>
                </a:moveTo>
                <a:cubicBezTo>
                  <a:pt x="1143000" y="787584"/>
                  <a:pt x="1168584" y="762000"/>
                  <a:pt x="1200150" y="762000"/>
                </a:cubicBezTo>
                <a:lnTo>
                  <a:pt x="1352550" y="762000"/>
                </a:lnTo>
                <a:cubicBezTo>
                  <a:pt x="1384116" y="762000"/>
                  <a:pt x="1409700" y="787584"/>
                  <a:pt x="1409700" y="819150"/>
                </a:cubicBezTo>
                <a:cubicBezTo>
                  <a:pt x="1409700" y="850716"/>
                  <a:pt x="1384116" y="876300"/>
                  <a:pt x="1352550" y="876300"/>
                </a:cubicBezTo>
                <a:lnTo>
                  <a:pt x="1200150" y="876300"/>
                </a:lnTo>
                <a:cubicBezTo>
                  <a:pt x="1168584" y="876300"/>
                  <a:pt x="1143000" y="850716"/>
                  <a:pt x="1143000" y="819150"/>
                </a:cubicBezTo>
                <a:close/>
                <a:moveTo>
                  <a:pt x="742950" y="1257300"/>
                </a:moveTo>
                <a:cubicBezTo>
                  <a:pt x="711387" y="1257300"/>
                  <a:pt x="685800" y="1231716"/>
                  <a:pt x="685800" y="1200150"/>
                </a:cubicBezTo>
                <a:cubicBezTo>
                  <a:pt x="685800" y="1168584"/>
                  <a:pt x="711387" y="1143000"/>
                  <a:pt x="742950" y="1143000"/>
                </a:cubicBezTo>
                <a:lnTo>
                  <a:pt x="895350" y="1143000"/>
                </a:lnTo>
                <a:cubicBezTo>
                  <a:pt x="926916" y="1143000"/>
                  <a:pt x="952500" y="1168584"/>
                  <a:pt x="952500" y="1200150"/>
                </a:cubicBezTo>
                <a:cubicBezTo>
                  <a:pt x="952500" y="1231716"/>
                  <a:pt x="926916" y="1257300"/>
                  <a:pt x="895350" y="1257300"/>
                </a:cubicBezTo>
                <a:close/>
                <a:moveTo>
                  <a:pt x="1143000" y="1200150"/>
                </a:moveTo>
                <a:cubicBezTo>
                  <a:pt x="1143000" y="1168584"/>
                  <a:pt x="1168584" y="1143000"/>
                  <a:pt x="1200150" y="1143000"/>
                </a:cubicBezTo>
                <a:lnTo>
                  <a:pt x="1352550" y="1143000"/>
                </a:lnTo>
                <a:cubicBezTo>
                  <a:pt x="1384116" y="1143000"/>
                  <a:pt x="1409700" y="1168584"/>
                  <a:pt x="1409700" y="1200150"/>
                </a:cubicBezTo>
                <a:cubicBezTo>
                  <a:pt x="1409700" y="1231716"/>
                  <a:pt x="1384116" y="1257300"/>
                  <a:pt x="1352550" y="1257300"/>
                </a:cubicBezTo>
                <a:lnTo>
                  <a:pt x="1200150" y="1257300"/>
                </a:lnTo>
                <a:cubicBezTo>
                  <a:pt x="1168584" y="1257300"/>
                  <a:pt x="1143000" y="1231716"/>
                  <a:pt x="1143000" y="1200150"/>
                </a:cubicBezTo>
                <a:close/>
              </a:path>
            </a:pathLst>
          </a:custGeom>
          <a:solidFill>
            <a:srgbClr val="9294ED"/>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D9DAF9"/>
              </a:solidFill>
              <a:latin typeface="Poppins Medium"/>
              <a:ea typeface="Poppins Medium"/>
              <a:cs typeface="Poppins Medium"/>
              <a:sym typeface="Poppins Medium"/>
            </a:endParaRPr>
          </a:p>
        </p:txBody>
      </p:sp>
      <p:sp>
        <p:nvSpPr>
          <p:cNvPr id="225" name="Google Shape;225;p32"/>
          <p:cNvSpPr/>
          <p:nvPr/>
        </p:nvSpPr>
        <p:spPr>
          <a:xfrm>
            <a:off x="9279485" y="5597412"/>
            <a:ext cx="550735" cy="438722"/>
          </a:xfrm>
          <a:custGeom>
            <a:rect b="b" l="l" r="r" t="t"/>
            <a:pathLst>
              <a:path extrusionOk="0" h="1790700" w="2247900">
                <a:moveTo>
                  <a:pt x="2190750" y="1676400"/>
                </a:moveTo>
                <a:lnTo>
                  <a:pt x="2019300" y="1676400"/>
                </a:lnTo>
                <a:lnTo>
                  <a:pt x="2019300" y="571500"/>
                </a:lnTo>
                <a:lnTo>
                  <a:pt x="2038350" y="571500"/>
                </a:lnTo>
                <a:cubicBezTo>
                  <a:pt x="2069916" y="571500"/>
                  <a:pt x="2095500" y="545913"/>
                  <a:pt x="2095500" y="514350"/>
                </a:cubicBezTo>
                <a:cubicBezTo>
                  <a:pt x="2095500" y="482787"/>
                  <a:pt x="2069916" y="457200"/>
                  <a:pt x="2038350" y="457200"/>
                </a:cubicBezTo>
                <a:lnTo>
                  <a:pt x="1562100" y="457200"/>
                </a:lnTo>
                <a:lnTo>
                  <a:pt x="1562100" y="114300"/>
                </a:lnTo>
                <a:lnTo>
                  <a:pt x="1581150" y="114300"/>
                </a:lnTo>
                <a:cubicBezTo>
                  <a:pt x="1612716" y="114300"/>
                  <a:pt x="1638300" y="88713"/>
                  <a:pt x="1638300" y="57150"/>
                </a:cubicBezTo>
                <a:cubicBezTo>
                  <a:pt x="1638300" y="25587"/>
                  <a:pt x="1612716" y="0"/>
                  <a:pt x="1581150" y="0"/>
                </a:cubicBezTo>
                <a:lnTo>
                  <a:pt x="209550" y="0"/>
                </a:lnTo>
                <a:cubicBezTo>
                  <a:pt x="177987" y="0"/>
                  <a:pt x="152400" y="25587"/>
                  <a:pt x="152400" y="57150"/>
                </a:cubicBezTo>
                <a:cubicBezTo>
                  <a:pt x="152400" y="88713"/>
                  <a:pt x="177987" y="114300"/>
                  <a:pt x="209550" y="114300"/>
                </a:cubicBezTo>
                <a:lnTo>
                  <a:pt x="228600" y="114300"/>
                </a:lnTo>
                <a:lnTo>
                  <a:pt x="228600" y="1676400"/>
                </a:lnTo>
                <a:lnTo>
                  <a:pt x="57150" y="1676400"/>
                </a:lnTo>
                <a:cubicBezTo>
                  <a:pt x="25587" y="1676400"/>
                  <a:pt x="0" y="1701984"/>
                  <a:pt x="0" y="1733550"/>
                </a:cubicBezTo>
                <a:cubicBezTo>
                  <a:pt x="0" y="1765116"/>
                  <a:pt x="25587" y="1790700"/>
                  <a:pt x="57150" y="1790700"/>
                </a:cubicBezTo>
                <a:lnTo>
                  <a:pt x="2190750" y="1790700"/>
                </a:lnTo>
                <a:cubicBezTo>
                  <a:pt x="2222316" y="1790700"/>
                  <a:pt x="2247900" y="1765116"/>
                  <a:pt x="2247900" y="1733550"/>
                </a:cubicBezTo>
                <a:cubicBezTo>
                  <a:pt x="2247900" y="1701984"/>
                  <a:pt x="2222316" y="1676400"/>
                  <a:pt x="2190750" y="1676400"/>
                </a:cubicBezTo>
                <a:close/>
                <a:moveTo>
                  <a:pt x="1905000" y="571500"/>
                </a:moveTo>
                <a:lnTo>
                  <a:pt x="1905000" y="1676400"/>
                </a:lnTo>
                <a:lnTo>
                  <a:pt x="1562100" y="1676400"/>
                </a:lnTo>
                <a:lnTo>
                  <a:pt x="1562100" y="571500"/>
                </a:lnTo>
                <a:close/>
                <a:moveTo>
                  <a:pt x="342900" y="114300"/>
                </a:moveTo>
                <a:lnTo>
                  <a:pt x="1447800" y="114300"/>
                </a:lnTo>
                <a:lnTo>
                  <a:pt x="1447800" y="1676400"/>
                </a:lnTo>
                <a:lnTo>
                  <a:pt x="1181100" y="1676400"/>
                </a:lnTo>
                <a:lnTo>
                  <a:pt x="1181100" y="1200150"/>
                </a:lnTo>
                <a:cubicBezTo>
                  <a:pt x="1181100" y="1168584"/>
                  <a:pt x="1155516" y="1143000"/>
                  <a:pt x="1123950" y="1143000"/>
                </a:cubicBezTo>
                <a:lnTo>
                  <a:pt x="666750" y="1143000"/>
                </a:lnTo>
                <a:cubicBezTo>
                  <a:pt x="635187" y="1143000"/>
                  <a:pt x="609600" y="1168584"/>
                  <a:pt x="609600" y="1200150"/>
                </a:cubicBezTo>
                <a:lnTo>
                  <a:pt x="609600" y="1676400"/>
                </a:lnTo>
                <a:lnTo>
                  <a:pt x="342900" y="1676400"/>
                </a:lnTo>
                <a:close/>
                <a:moveTo>
                  <a:pt x="1066800" y="1676400"/>
                </a:moveTo>
                <a:lnTo>
                  <a:pt x="723900" y="1676400"/>
                </a:lnTo>
                <a:lnTo>
                  <a:pt x="723900" y="1257300"/>
                </a:lnTo>
                <a:lnTo>
                  <a:pt x="1066800" y="1257300"/>
                </a:lnTo>
                <a:close/>
                <a:moveTo>
                  <a:pt x="533400" y="438150"/>
                </a:moveTo>
                <a:cubicBezTo>
                  <a:pt x="533400" y="406587"/>
                  <a:pt x="558987" y="381000"/>
                  <a:pt x="590550" y="381000"/>
                </a:cubicBezTo>
                <a:lnTo>
                  <a:pt x="742950" y="381000"/>
                </a:lnTo>
                <a:cubicBezTo>
                  <a:pt x="774513" y="381000"/>
                  <a:pt x="800100" y="406587"/>
                  <a:pt x="800100" y="438150"/>
                </a:cubicBezTo>
                <a:cubicBezTo>
                  <a:pt x="800100" y="469713"/>
                  <a:pt x="774513" y="495300"/>
                  <a:pt x="742950" y="495300"/>
                </a:cubicBezTo>
                <a:lnTo>
                  <a:pt x="590550" y="495300"/>
                </a:lnTo>
                <a:cubicBezTo>
                  <a:pt x="558987" y="495300"/>
                  <a:pt x="533400" y="469713"/>
                  <a:pt x="533400" y="438150"/>
                </a:cubicBezTo>
                <a:close/>
                <a:moveTo>
                  <a:pt x="990600" y="438150"/>
                </a:moveTo>
                <a:cubicBezTo>
                  <a:pt x="990600" y="406587"/>
                  <a:pt x="1016184" y="381000"/>
                  <a:pt x="1047750" y="381000"/>
                </a:cubicBezTo>
                <a:lnTo>
                  <a:pt x="1200150" y="381000"/>
                </a:lnTo>
                <a:cubicBezTo>
                  <a:pt x="1231716" y="381000"/>
                  <a:pt x="1257300" y="406587"/>
                  <a:pt x="1257300" y="438150"/>
                </a:cubicBezTo>
                <a:cubicBezTo>
                  <a:pt x="1257300" y="469713"/>
                  <a:pt x="1231716" y="495300"/>
                  <a:pt x="1200150" y="495300"/>
                </a:cubicBezTo>
                <a:lnTo>
                  <a:pt x="1047750" y="495300"/>
                </a:lnTo>
                <a:cubicBezTo>
                  <a:pt x="1016184" y="495300"/>
                  <a:pt x="990600" y="469713"/>
                  <a:pt x="990600" y="438150"/>
                </a:cubicBezTo>
                <a:close/>
                <a:moveTo>
                  <a:pt x="590550" y="876300"/>
                </a:moveTo>
                <a:cubicBezTo>
                  <a:pt x="558987" y="876300"/>
                  <a:pt x="533400" y="850716"/>
                  <a:pt x="533400" y="819150"/>
                </a:cubicBezTo>
                <a:cubicBezTo>
                  <a:pt x="533400" y="787584"/>
                  <a:pt x="558987" y="762000"/>
                  <a:pt x="590550" y="762000"/>
                </a:cubicBezTo>
                <a:lnTo>
                  <a:pt x="742950" y="762000"/>
                </a:lnTo>
                <a:cubicBezTo>
                  <a:pt x="774513" y="762000"/>
                  <a:pt x="800100" y="787584"/>
                  <a:pt x="800100" y="819150"/>
                </a:cubicBezTo>
                <a:cubicBezTo>
                  <a:pt x="800100" y="850716"/>
                  <a:pt x="774513" y="876300"/>
                  <a:pt x="742950" y="876300"/>
                </a:cubicBezTo>
                <a:close/>
                <a:moveTo>
                  <a:pt x="990600" y="819150"/>
                </a:moveTo>
                <a:cubicBezTo>
                  <a:pt x="990600" y="787584"/>
                  <a:pt x="1016184" y="762000"/>
                  <a:pt x="1047750" y="762000"/>
                </a:cubicBezTo>
                <a:lnTo>
                  <a:pt x="1200150" y="762000"/>
                </a:lnTo>
                <a:cubicBezTo>
                  <a:pt x="1231716" y="762000"/>
                  <a:pt x="1257300" y="787584"/>
                  <a:pt x="1257300" y="819150"/>
                </a:cubicBezTo>
                <a:cubicBezTo>
                  <a:pt x="1257300" y="850716"/>
                  <a:pt x="1231716" y="876300"/>
                  <a:pt x="1200150" y="876300"/>
                </a:cubicBezTo>
                <a:lnTo>
                  <a:pt x="1047750" y="876300"/>
                </a:lnTo>
                <a:cubicBezTo>
                  <a:pt x="1016184" y="876300"/>
                  <a:pt x="990600" y="850716"/>
                  <a:pt x="990600" y="819150"/>
                </a:cubicBezTo>
                <a:close/>
              </a:path>
            </a:pathLst>
          </a:custGeom>
          <a:solidFill>
            <a:srgbClr val="55F3C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D9DAF9"/>
              </a:solidFill>
              <a:latin typeface="Poppins Medium"/>
              <a:ea typeface="Poppins Medium"/>
              <a:cs typeface="Poppins Medium"/>
              <a:sym typeface="Poppins Medium"/>
            </a:endParaRPr>
          </a:p>
        </p:txBody>
      </p:sp>
      <p:sp>
        <p:nvSpPr>
          <p:cNvPr id="226" name="Google Shape;226;p32"/>
          <p:cNvSpPr/>
          <p:nvPr/>
        </p:nvSpPr>
        <p:spPr>
          <a:xfrm>
            <a:off x="3472354" y="5563684"/>
            <a:ext cx="550736" cy="476046"/>
          </a:xfrm>
          <a:custGeom>
            <a:rect b="b" l="l" r="r" t="t"/>
            <a:pathLst>
              <a:path extrusionOk="0" h="1943043" w="2247900">
                <a:moveTo>
                  <a:pt x="2190750" y="1828744"/>
                </a:moveTo>
                <a:lnTo>
                  <a:pt x="2019300" y="1828744"/>
                </a:lnTo>
                <a:lnTo>
                  <a:pt x="2019300" y="742894"/>
                </a:lnTo>
                <a:cubicBezTo>
                  <a:pt x="2019300" y="669247"/>
                  <a:pt x="1959597" y="609544"/>
                  <a:pt x="1885950" y="609544"/>
                </a:cubicBezTo>
                <a:lnTo>
                  <a:pt x="1257300" y="609544"/>
                </a:lnTo>
                <a:lnTo>
                  <a:pt x="1257300" y="133294"/>
                </a:lnTo>
                <a:cubicBezTo>
                  <a:pt x="1257271" y="59647"/>
                  <a:pt x="1197540" y="-31"/>
                  <a:pt x="1123893" y="0"/>
                </a:cubicBezTo>
                <a:cubicBezTo>
                  <a:pt x="1097566" y="11"/>
                  <a:pt x="1071839" y="7813"/>
                  <a:pt x="1049941" y="22423"/>
                </a:cubicBezTo>
                <a:lnTo>
                  <a:pt x="287941" y="530391"/>
                </a:lnTo>
                <a:cubicBezTo>
                  <a:pt x="250854" y="555134"/>
                  <a:pt x="228587" y="596775"/>
                  <a:pt x="228600" y="641357"/>
                </a:cubicBezTo>
                <a:lnTo>
                  <a:pt x="228600" y="1828744"/>
                </a:lnTo>
                <a:lnTo>
                  <a:pt x="57150" y="1828744"/>
                </a:lnTo>
                <a:cubicBezTo>
                  <a:pt x="25587" y="1828744"/>
                  <a:pt x="0" y="1854328"/>
                  <a:pt x="0" y="1885894"/>
                </a:cubicBezTo>
                <a:cubicBezTo>
                  <a:pt x="0" y="1917460"/>
                  <a:pt x="25587" y="1943044"/>
                  <a:pt x="57150" y="1943044"/>
                </a:cubicBezTo>
                <a:lnTo>
                  <a:pt x="2190750" y="1943044"/>
                </a:lnTo>
                <a:cubicBezTo>
                  <a:pt x="2222316" y="1943044"/>
                  <a:pt x="2247900" y="1917460"/>
                  <a:pt x="2247900" y="1885894"/>
                </a:cubicBezTo>
                <a:cubicBezTo>
                  <a:pt x="2247900" y="1854328"/>
                  <a:pt x="2222316" y="1828744"/>
                  <a:pt x="2190750" y="1828744"/>
                </a:cubicBezTo>
                <a:close/>
                <a:moveTo>
                  <a:pt x="1885950" y="723844"/>
                </a:moveTo>
                <a:cubicBezTo>
                  <a:pt x="1896475" y="723844"/>
                  <a:pt x="1905000" y="732373"/>
                  <a:pt x="1905000" y="742894"/>
                </a:cubicBezTo>
                <a:lnTo>
                  <a:pt x="1905000" y="1828744"/>
                </a:lnTo>
                <a:lnTo>
                  <a:pt x="1257300" y="1828744"/>
                </a:lnTo>
                <a:lnTo>
                  <a:pt x="1257300" y="723844"/>
                </a:lnTo>
                <a:close/>
                <a:moveTo>
                  <a:pt x="342900" y="641357"/>
                </a:moveTo>
                <a:cubicBezTo>
                  <a:pt x="342911" y="635003"/>
                  <a:pt x="346091" y="629073"/>
                  <a:pt x="351377" y="625546"/>
                </a:cubicBezTo>
                <a:lnTo>
                  <a:pt x="1113377" y="117482"/>
                </a:lnTo>
                <a:cubicBezTo>
                  <a:pt x="1122131" y="111643"/>
                  <a:pt x="1133961" y="114005"/>
                  <a:pt x="1139800" y="122756"/>
                </a:cubicBezTo>
                <a:cubicBezTo>
                  <a:pt x="1141876" y="125877"/>
                  <a:pt x="1142990" y="129543"/>
                  <a:pt x="1143000" y="133294"/>
                </a:cubicBezTo>
                <a:lnTo>
                  <a:pt x="1143000" y="1828744"/>
                </a:lnTo>
                <a:lnTo>
                  <a:pt x="342900" y="1828744"/>
                </a:lnTo>
                <a:close/>
                <a:moveTo>
                  <a:pt x="952500" y="895294"/>
                </a:moveTo>
                <a:lnTo>
                  <a:pt x="952500" y="1047694"/>
                </a:lnTo>
                <a:cubicBezTo>
                  <a:pt x="952500" y="1079260"/>
                  <a:pt x="926916" y="1104844"/>
                  <a:pt x="895350" y="1104844"/>
                </a:cubicBezTo>
                <a:cubicBezTo>
                  <a:pt x="863784" y="1104844"/>
                  <a:pt x="838200" y="1079260"/>
                  <a:pt x="838200" y="1047694"/>
                </a:cubicBezTo>
                <a:lnTo>
                  <a:pt x="838200" y="895294"/>
                </a:lnTo>
                <a:cubicBezTo>
                  <a:pt x="838200" y="863728"/>
                  <a:pt x="863784" y="838144"/>
                  <a:pt x="895350" y="838144"/>
                </a:cubicBezTo>
                <a:cubicBezTo>
                  <a:pt x="926916" y="838144"/>
                  <a:pt x="952500" y="863728"/>
                  <a:pt x="952500" y="895294"/>
                </a:cubicBezTo>
                <a:close/>
                <a:moveTo>
                  <a:pt x="647700" y="895294"/>
                </a:moveTo>
                <a:lnTo>
                  <a:pt x="647700" y="1047694"/>
                </a:lnTo>
                <a:cubicBezTo>
                  <a:pt x="647700" y="1079260"/>
                  <a:pt x="622113" y="1104844"/>
                  <a:pt x="590550" y="1104844"/>
                </a:cubicBezTo>
                <a:cubicBezTo>
                  <a:pt x="558987" y="1104844"/>
                  <a:pt x="533400" y="1079260"/>
                  <a:pt x="533400" y="1047694"/>
                </a:cubicBezTo>
                <a:lnTo>
                  <a:pt x="533400" y="895294"/>
                </a:lnTo>
                <a:cubicBezTo>
                  <a:pt x="533400" y="863728"/>
                  <a:pt x="558987" y="838144"/>
                  <a:pt x="590550" y="838144"/>
                </a:cubicBezTo>
                <a:cubicBezTo>
                  <a:pt x="622113" y="838144"/>
                  <a:pt x="647700" y="863728"/>
                  <a:pt x="647700" y="895294"/>
                </a:cubicBezTo>
                <a:close/>
                <a:moveTo>
                  <a:pt x="647700" y="1428694"/>
                </a:moveTo>
                <a:lnTo>
                  <a:pt x="647700" y="1581094"/>
                </a:lnTo>
                <a:cubicBezTo>
                  <a:pt x="647700" y="1612660"/>
                  <a:pt x="622113" y="1638244"/>
                  <a:pt x="590550" y="1638244"/>
                </a:cubicBezTo>
                <a:cubicBezTo>
                  <a:pt x="558987" y="1638244"/>
                  <a:pt x="533400" y="1612660"/>
                  <a:pt x="533400" y="1581094"/>
                </a:cubicBezTo>
                <a:lnTo>
                  <a:pt x="533400" y="1428694"/>
                </a:lnTo>
                <a:cubicBezTo>
                  <a:pt x="533400" y="1397128"/>
                  <a:pt x="558987" y="1371544"/>
                  <a:pt x="590550" y="1371544"/>
                </a:cubicBezTo>
                <a:cubicBezTo>
                  <a:pt x="622113" y="1371544"/>
                  <a:pt x="647700" y="1397128"/>
                  <a:pt x="647700" y="1428694"/>
                </a:cubicBezTo>
                <a:close/>
                <a:moveTo>
                  <a:pt x="952500" y="1428694"/>
                </a:moveTo>
                <a:lnTo>
                  <a:pt x="952500" y="1581094"/>
                </a:lnTo>
                <a:cubicBezTo>
                  <a:pt x="952500" y="1612660"/>
                  <a:pt x="926916" y="1638244"/>
                  <a:pt x="895350" y="1638244"/>
                </a:cubicBezTo>
                <a:cubicBezTo>
                  <a:pt x="863784" y="1638244"/>
                  <a:pt x="838200" y="1612660"/>
                  <a:pt x="838200" y="1581094"/>
                </a:cubicBezTo>
                <a:lnTo>
                  <a:pt x="838200" y="1428694"/>
                </a:lnTo>
                <a:cubicBezTo>
                  <a:pt x="838200" y="1397128"/>
                  <a:pt x="863784" y="1371544"/>
                  <a:pt x="895350" y="1371544"/>
                </a:cubicBezTo>
                <a:cubicBezTo>
                  <a:pt x="926916" y="1371544"/>
                  <a:pt x="952500" y="1397128"/>
                  <a:pt x="952500" y="1428694"/>
                </a:cubicBezTo>
                <a:close/>
              </a:path>
            </a:pathLst>
          </a:custGeom>
          <a:solidFill>
            <a:srgbClr val="9294ED"/>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D9DAF9"/>
              </a:solidFill>
              <a:latin typeface="Poppins Medium"/>
              <a:ea typeface="Poppins Medium"/>
              <a:cs typeface="Poppins Medium"/>
              <a:sym typeface="Poppins Medium"/>
            </a:endParaRPr>
          </a:p>
        </p:txBody>
      </p:sp>
      <p:sp>
        <p:nvSpPr>
          <p:cNvPr id="227" name="Google Shape;227;p32"/>
          <p:cNvSpPr/>
          <p:nvPr/>
        </p:nvSpPr>
        <p:spPr>
          <a:xfrm>
            <a:off x="7774440" y="2610408"/>
            <a:ext cx="282607" cy="282115"/>
          </a:xfrm>
          <a:custGeom>
            <a:rect b="b" l="l" r="r" t="t"/>
            <a:pathLst>
              <a:path extrusionOk="0" h="1635449" w="1638300">
                <a:moveTo>
                  <a:pt x="1621536" y="1234538"/>
                </a:moveTo>
                <a:cubicBezTo>
                  <a:pt x="1643825" y="1256855"/>
                  <a:pt x="1643825" y="1292993"/>
                  <a:pt x="1621536" y="1315310"/>
                </a:cubicBezTo>
                <a:lnTo>
                  <a:pt x="1316736" y="1620110"/>
                </a:lnTo>
                <a:cubicBezTo>
                  <a:pt x="1293647" y="1641627"/>
                  <a:pt x="1257481" y="1640351"/>
                  <a:pt x="1235964" y="1617262"/>
                </a:cubicBezTo>
                <a:cubicBezTo>
                  <a:pt x="1215514" y="1595307"/>
                  <a:pt x="1215514" y="1561284"/>
                  <a:pt x="1235964" y="1539338"/>
                </a:cubicBezTo>
                <a:lnTo>
                  <a:pt x="1443133" y="1332074"/>
                </a:lnTo>
                <a:lnTo>
                  <a:pt x="57150" y="1332074"/>
                </a:lnTo>
                <a:cubicBezTo>
                  <a:pt x="25587" y="1332074"/>
                  <a:pt x="0" y="1306490"/>
                  <a:pt x="0" y="1274924"/>
                </a:cubicBezTo>
                <a:cubicBezTo>
                  <a:pt x="0" y="1243359"/>
                  <a:pt x="25587" y="1217774"/>
                  <a:pt x="57150" y="1217774"/>
                </a:cubicBezTo>
                <a:lnTo>
                  <a:pt x="1443133" y="1217774"/>
                </a:lnTo>
                <a:lnTo>
                  <a:pt x="1235964" y="1010510"/>
                </a:lnTo>
                <a:cubicBezTo>
                  <a:pt x="1214447" y="987422"/>
                  <a:pt x="1215723" y="951255"/>
                  <a:pt x="1238812" y="929738"/>
                </a:cubicBezTo>
                <a:cubicBezTo>
                  <a:pt x="1260767" y="909288"/>
                  <a:pt x="1294791" y="909288"/>
                  <a:pt x="1316736" y="929738"/>
                </a:cubicBezTo>
                <a:close/>
                <a:moveTo>
                  <a:pt x="321564" y="705710"/>
                </a:moveTo>
                <a:cubicBezTo>
                  <a:pt x="344656" y="727227"/>
                  <a:pt x="380819" y="725951"/>
                  <a:pt x="402336" y="702862"/>
                </a:cubicBezTo>
                <a:cubicBezTo>
                  <a:pt x="422787" y="680907"/>
                  <a:pt x="422787" y="646884"/>
                  <a:pt x="402336" y="624938"/>
                </a:cubicBezTo>
                <a:lnTo>
                  <a:pt x="195167" y="417674"/>
                </a:lnTo>
                <a:lnTo>
                  <a:pt x="1581150" y="417674"/>
                </a:lnTo>
                <a:cubicBezTo>
                  <a:pt x="1612716" y="417674"/>
                  <a:pt x="1638300" y="392087"/>
                  <a:pt x="1638300" y="360524"/>
                </a:cubicBezTo>
                <a:cubicBezTo>
                  <a:pt x="1638300" y="328961"/>
                  <a:pt x="1612716" y="303374"/>
                  <a:pt x="1581150" y="303374"/>
                </a:cubicBezTo>
                <a:lnTo>
                  <a:pt x="195167" y="303374"/>
                </a:lnTo>
                <a:lnTo>
                  <a:pt x="402336" y="96110"/>
                </a:lnTo>
                <a:cubicBezTo>
                  <a:pt x="423853" y="73019"/>
                  <a:pt x="422577" y="36855"/>
                  <a:pt x="399485" y="15338"/>
                </a:cubicBezTo>
                <a:cubicBezTo>
                  <a:pt x="377537" y="-5113"/>
                  <a:pt x="343512" y="-5113"/>
                  <a:pt x="321564" y="15338"/>
                </a:cubicBezTo>
                <a:lnTo>
                  <a:pt x="16764" y="320138"/>
                </a:lnTo>
                <a:cubicBezTo>
                  <a:pt x="-5521" y="342451"/>
                  <a:pt x="-5521" y="378598"/>
                  <a:pt x="16764" y="40091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D9DAF9"/>
              </a:solidFill>
              <a:latin typeface="Poppins Medium"/>
              <a:ea typeface="Poppins Medium"/>
              <a:cs typeface="Poppins Medium"/>
              <a:sym typeface="Poppins Medium"/>
            </a:endParaRPr>
          </a:p>
        </p:txBody>
      </p:sp>
      <p:sp>
        <p:nvSpPr>
          <p:cNvPr id="228" name="Google Shape;228;p32"/>
          <p:cNvSpPr/>
          <p:nvPr/>
        </p:nvSpPr>
        <p:spPr>
          <a:xfrm>
            <a:off x="6425967" y="1671307"/>
            <a:ext cx="393060" cy="274927"/>
          </a:xfrm>
          <a:custGeom>
            <a:rect b="b" l="l" r="r" t="t"/>
            <a:pathLst>
              <a:path extrusionOk="0" h="319682" w="457047">
                <a:moveTo>
                  <a:pt x="306059" y="74390"/>
                </a:moveTo>
                <a:cubicBezTo>
                  <a:pt x="318524" y="68220"/>
                  <a:pt x="333747" y="66381"/>
                  <a:pt x="349935" y="71377"/>
                </a:cubicBezTo>
                <a:cubicBezTo>
                  <a:pt x="367794" y="76886"/>
                  <a:pt x="381774" y="92063"/>
                  <a:pt x="386465" y="110142"/>
                </a:cubicBezTo>
                <a:cubicBezTo>
                  <a:pt x="389487" y="121786"/>
                  <a:pt x="388906" y="132143"/>
                  <a:pt x="386235" y="141715"/>
                </a:cubicBezTo>
                <a:cubicBezTo>
                  <a:pt x="383469" y="151639"/>
                  <a:pt x="387077" y="162470"/>
                  <a:pt x="396301" y="167080"/>
                </a:cubicBezTo>
                <a:cubicBezTo>
                  <a:pt x="424686" y="181263"/>
                  <a:pt x="441746" y="214488"/>
                  <a:pt x="430911" y="249896"/>
                </a:cubicBezTo>
                <a:cubicBezTo>
                  <a:pt x="422165" y="278487"/>
                  <a:pt x="394075" y="296853"/>
                  <a:pt x="364156" y="296853"/>
                </a:cubicBezTo>
                <a:lnTo>
                  <a:pt x="104451" y="296853"/>
                </a:lnTo>
                <a:cubicBezTo>
                  <a:pt x="70817" y="296853"/>
                  <a:pt x="38809" y="277157"/>
                  <a:pt x="27783" y="245408"/>
                </a:cubicBezTo>
                <a:cubicBezTo>
                  <a:pt x="11657" y="198978"/>
                  <a:pt x="37011" y="155218"/>
                  <a:pt x="76525" y="141421"/>
                </a:cubicBezTo>
                <a:cubicBezTo>
                  <a:pt x="85065" y="138439"/>
                  <a:pt x="91129" y="130889"/>
                  <a:pt x="91454" y="121855"/>
                </a:cubicBezTo>
                <a:cubicBezTo>
                  <a:pt x="93425" y="66847"/>
                  <a:pt x="138678" y="22842"/>
                  <a:pt x="194253" y="22842"/>
                </a:cubicBezTo>
                <a:cubicBezTo>
                  <a:pt x="229158" y="22842"/>
                  <a:pt x="259964" y="40163"/>
                  <a:pt x="278581" y="66801"/>
                </a:cubicBezTo>
                <a:cubicBezTo>
                  <a:pt x="284664" y="75506"/>
                  <a:pt x="296544" y="79111"/>
                  <a:pt x="306063" y="74398"/>
                </a:cubicBezTo>
                <a:close/>
                <a:moveTo>
                  <a:pt x="297087" y="53375"/>
                </a:moveTo>
                <a:cubicBezTo>
                  <a:pt x="274304" y="21049"/>
                  <a:pt x="236741" y="0"/>
                  <a:pt x="194250" y="0"/>
                </a:cubicBezTo>
                <a:cubicBezTo>
                  <a:pt x="126691" y="0"/>
                  <a:pt x="71632" y="53234"/>
                  <a:pt x="68701" y="119951"/>
                </a:cubicBezTo>
                <a:cubicBezTo>
                  <a:pt x="13615" y="139414"/>
                  <a:pt x="-20064" y="204231"/>
                  <a:pt x="13206" y="269645"/>
                </a:cubicBezTo>
                <a:cubicBezTo>
                  <a:pt x="29214" y="301123"/>
                  <a:pt x="62936" y="319683"/>
                  <a:pt x="98272" y="319683"/>
                </a:cubicBezTo>
                <a:lnTo>
                  <a:pt x="369860" y="319683"/>
                </a:lnTo>
                <a:cubicBezTo>
                  <a:pt x="400560" y="319683"/>
                  <a:pt x="430023" y="303891"/>
                  <a:pt x="444416" y="276798"/>
                </a:cubicBezTo>
                <a:cubicBezTo>
                  <a:pt x="472801" y="223372"/>
                  <a:pt x="450144" y="169619"/>
                  <a:pt x="408273" y="147568"/>
                </a:cubicBezTo>
                <a:cubicBezTo>
                  <a:pt x="413204" y="130319"/>
                  <a:pt x="412489" y="110903"/>
                  <a:pt x="403980" y="90381"/>
                </a:cubicBezTo>
                <a:cubicBezTo>
                  <a:pt x="398100" y="76198"/>
                  <a:pt x="387291" y="64137"/>
                  <a:pt x="373774" y="56843"/>
                </a:cubicBezTo>
                <a:cubicBezTo>
                  <a:pt x="346511" y="42128"/>
                  <a:pt x="318933" y="42985"/>
                  <a:pt x="297079" y="53375"/>
                </a:cubicBezTo>
                <a:close/>
              </a:path>
            </a:pathLst>
          </a:custGeom>
          <a:gradFill>
            <a:gsLst>
              <a:gs pos="0">
                <a:srgbClr val="FFF7F6"/>
              </a:gs>
              <a:gs pos="74000">
                <a:srgbClr val="74C0FE">
                  <a:alpha val="86666"/>
                </a:srgbClr>
              </a:gs>
              <a:gs pos="83000">
                <a:srgbClr val="5DB5FF"/>
              </a:gs>
              <a:gs pos="100000">
                <a:srgbClr val="5DB5FF"/>
              </a:gs>
            </a:gsLst>
            <a:lin ang="5400012"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9" name="Google Shape;229;p32"/>
          <p:cNvSpPr/>
          <p:nvPr/>
        </p:nvSpPr>
        <p:spPr>
          <a:xfrm>
            <a:off x="7615078" y="1622719"/>
            <a:ext cx="411480" cy="329184"/>
          </a:xfrm>
          <a:custGeom>
            <a:rect b="b" l="l" r="r" t="t"/>
            <a:pathLst>
              <a:path extrusionOk="0" h="3657600" w="4572000">
                <a:moveTo>
                  <a:pt x="1485900" y="228600"/>
                </a:moveTo>
                <a:cubicBezTo>
                  <a:pt x="1770936" y="228600"/>
                  <a:pt x="2007394" y="437198"/>
                  <a:pt x="2050256" y="710089"/>
                </a:cubicBezTo>
                <a:cubicBezTo>
                  <a:pt x="2056686" y="750094"/>
                  <a:pt x="2083832" y="783669"/>
                  <a:pt x="2120979" y="798671"/>
                </a:cubicBezTo>
                <a:cubicBezTo>
                  <a:pt x="2158127" y="813673"/>
                  <a:pt x="2200990" y="807244"/>
                  <a:pt x="2233136" y="782241"/>
                </a:cubicBezTo>
                <a:cubicBezTo>
                  <a:pt x="2311003" y="721519"/>
                  <a:pt x="2408158" y="685800"/>
                  <a:pt x="2514600" y="685800"/>
                </a:cubicBezTo>
                <a:cubicBezTo>
                  <a:pt x="2766774" y="685800"/>
                  <a:pt x="2971800" y="890826"/>
                  <a:pt x="2971800" y="1143000"/>
                </a:cubicBezTo>
                <a:cubicBezTo>
                  <a:pt x="2971800" y="1248013"/>
                  <a:pt x="2936081" y="1345168"/>
                  <a:pt x="2876788" y="1422321"/>
                </a:cubicBezTo>
                <a:lnTo>
                  <a:pt x="2883218" y="1428036"/>
                </a:lnTo>
                <a:cubicBezTo>
                  <a:pt x="2970371" y="1395889"/>
                  <a:pt x="3063954" y="1376601"/>
                  <a:pt x="3161824" y="1372314"/>
                </a:cubicBezTo>
                <a:cubicBezTo>
                  <a:pt x="3187541" y="1300877"/>
                  <a:pt x="3201115" y="1223724"/>
                  <a:pt x="3201115" y="1143000"/>
                </a:cubicBezTo>
                <a:cubicBezTo>
                  <a:pt x="3201115" y="764381"/>
                  <a:pt x="2893933" y="457200"/>
                  <a:pt x="2515315" y="457200"/>
                </a:cubicBezTo>
                <a:cubicBezTo>
                  <a:pt x="2415302" y="457200"/>
                  <a:pt x="2321004" y="478631"/>
                  <a:pt x="2235279" y="517208"/>
                </a:cubicBezTo>
                <a:cubicBezTo>
                  <a:pt x="2120265" y="215027"/>
                  <a:pt x="1828086" y="0"/>
                  <a:pt x="1485900" y="0"/>
                </a:cubicBezTo>
                <a:cubicBezTo>
                  <a:pt x="1082993" y="0"/>
                  <a:pt x="749379" y="297894"/>
                  <a:pt x="693658" y="685800"/>
                </a:cubicBezTo>
                <a:lnTo>
                  <a:pt x="685800" y="685800"/>
                </a:lnTo>
                <a:cubicBezTo>
                  <a:pt x="307181" y="685800"/>
                  <a:pt x="0" y="992981"/>
                  <a:pt x="0" y="1371600"/>
                </a:cubicBezTo>
                <a:cubicBezTo>
                  <a:pt x="0" y="1750219"/>
                  <a:pt x="307181" y="2057400"/>
                  <a:pt x="685800" y="2057400"/>
                </a:cubicBezTo>
                <a:lnTo>
                  <a:pt x="1149429" y="2057400"/>
                </a:lnTo>
                <a:cubicBezTo>
                  <a:pt x="1158002" y="1978104"/>
                  <a:pt x="1175861" y="1901666"/>
                  <a:pt x="1201579" y="1828800"/>
                </a:cubicBezTo>
                <a:lnTo>
                  <a:pt x="685800" y="1828800"/>
                </a:lnTo>
                <a:cubicBezTo>
                  <a:pt x="433626" y="1828800"/>
                  <a:pt x="228600" y="1623774"/>
                  <a:pt x="228600" y="1371600"/>
                </a:cubicBezTo>
                <a:cubicBezTo>
                  <a:pt x="228600" y="1119426"/>
                  <a:pt x="433626" y="914400"/>
                  <a:pt x="685800" y="914400"/>
                </a:cubicBezTo>
                <a:cubicBezTo>
                  <a:pt x="717233" y="914400"/>
                  <a:pt x="747951" y="917257"/>
                  <a:pt x="777240" y="923687"/>
                </a:cubicBezTo>
                <a:cubicBezTo>
                  <a:pt x="811530" y="930831"/>
                  <a:pt x="846534" y="921544"/>
                  <a:pt x="872966" y="899398"/>
                </a:cubicBezTo>
                <a:cubicBezTo>
                  <a:pt x="899398" y="877253"/>
                  <a:pt x="915114" y="844391"/>
                  <a:pt x="914400" y="809387"/>
                </a:cubicBezTo>
                <a:cubicBezTo>
                  <a:pt x="914400" y="806529"/>
                  <a:pt x="914400" y="802958"/>
                  <a:pt x="914400" y="800100"/>
                </a:cubicBezTo>
                <a:cubicBezTo>
                  <a:pt x="914400" y="484346"/>
                  <a:pt x="1170146" y="228600"/>
                  <a:pt x="1485900" y="228600"/>
                </a:cubicBezTo>
                <a:close/>
                <a:moveTo>
                  <a:pt x="1600200" y="2171700"/>
                </a:moveTo>
                <a:cubicBezTo>
                  <a:pt x="1600200" y="1855946"/>
                  <a:pt x="1855946" y="1600200"/>
                  <a:pt x="2171700" y="1600200"/>
                </a:cubicBezTo>
                <a:cubicBezTo>
                  <a:pt x="2401729" y="1600200"/>
                  <a:pt x="2599611" y="1735931"/>
                  <a:pt x="2690336" y="1931670"/>
                </a:cubicBezTo>
                <a:cubicBezTo>
                  <a:pt x="2706053" y="1965960"/>
                  <a:pt x="2737485" y="1989534"/>
                  <a:pt x="2774633" y="1995964"/>
                </a:cubicBezTo>
                <a:cubicBezTo>
                  <a:pt x="2811780" y="2002393"/>
                  <a:pt x="2848928" y="1990249"/>
                  <a:pt x="2875360" y="1963817"/>
                </a:cubicBezTo>
                <a:cubicBezTo>
                  <a:pt x="2958227" y="1880235"/>
                  <a:pt x="3073241" y="1828086"/>
                  <a:pt x="3200400" y="1828086"/>
                </a:cubicBezTo>
                <a:cubicBezTo>
                  <a:pt x="3452574" y="1828086"/>
                  <a:pt x="3657600" y="2033111"/>
                  <a:pt x="3657600" y="2285286"/>
                </a:cubicBezTo>
                <a:lnTo>
                  <a:pt x="3657600" y="2287429"/>
                </a:lnTo>
                <a:cubicBezTo>
                  <a:pt x="3657600" y="2319576"/>
                  <a:pt x="3671173" y="2350294"/>
                  <a:pt x="3694748" y="2371725"/>
                </a:cubicBezTo>
                <a:cubicBezTo>
                  <a:pt x="3718322" y="2393156"/>
                  <a:pt x="3750469" y="2403872"/>
                  <a:pt x="3781902" y="2401015"/>
                </a:cubicBezTo>
                <a:cubicBezTo>
                  <a:pt x="3797617" y="2399586"/>
                  <a:pt x="3812620" y="2398871"/>
                  <a:pt x="3829050" y="2398871"/>
                </a:cubicBezTo>
                <a:cubicBezTo>
                  <a:pt x="4113371" y="2398871"/>
                  <a:pt x="4343400" y="2628900"/>
                  <a:pt x="4343400" y="2913221"/>
                </a:cubicBezTo>
                <a:cubicBezTo>
                  <a:pt x="4343400" y="3197543"/>
                  <a:pt x="4113371" y="3427571"/>
                  <a:pt x="3829050" y="3427571"/>
                </a:cubicBezTo>
                <a:lnTo>
                  <a:pt x="1657350" y="3427571"/>
                </a:lnTo>
                <a:cubicBezTo>
                  <a:pt x="1373029" y="3427571"/>
                  <a:pt x="1143000" y="3197543"/>
                  <a:pt x="1143000" y="2913221"/>
                </a:cubicBezTo>
                <a:cubicBezTo>
                  <a:pt x="1143000" y="2673906"/>
                  <a:pt x="1306592" y="2472452"/>
                  <a:pt x="1528048" y="2415302"/>
                </a:cubicBezTo>
                <a:cubicBezTo>
                  <a:pt x="1586627" y="2400300"/>
                  <a:pt x="1623060" y="2341721"/>
                  <a:pt x="1611630" y="2282428"/>
                </a:cubicBezTo>
                <a:cubicBezTo>
                  <a:pt x="1604486" y="2245995"/>
                  <a:pt x="1600914" y="2208848"/>
                  <a:pt x="1600914" y="2170271"/>
                </a:cubicBezTo>
                <a:close/>
                <a:moveTo>
                  <a:pt x="4572000" y="2914650"/>
                </a:moveTo>
                <a:cubicBezTo>
                  <a:pt x="4572000" y="2520315"/>
                  <a:pt x="4264819" y="2198132"/>
                  <a:pt x="3876913" y="2173129"/>
                </a:cubicBezTo>
                <a:cubicBezTo>
                  <a:pt x="3823335" y="1848088"/>
                  <a:pt x="3540443" y="1600200"/>
                  <a:pt x="3200400" y="1600200"/>
                </a:cubicBezTo>
                <a:cubicBezTo>
                  <a:pt x="3062526" y="1600200"/>
                  <a:pt x="2933938" y="1640919"/>
                  <a:pt x="2826068" y="1710928"/>
                </a:cubicBezTo>
                <a:cubicBezTo>
                  <a:pt x="2681049" y="1505903"/>
                  <a:pt x="2442448" y="1371600"/>
                  <a:pt x="2171700" y="1371600"/>
                </a:cubicBezTo>
                <a:cubicBezTo>
                  <a:pt x="1729502" y="1371600"/>
                  <a:pt x="1371600" y="1729502"/>
                  <a:pt x="1371600" y="2171700"/>
                </a:cubicBezTo>
                <a:cubicBezTo>
                  <a:pt x="1371600" y="2190274"/>
                  <a:pt x="1372314" y="2209562"/>
                  <a:pt x="1373743" y="2228136"/>
                </a:cubicBezTo>
                <a:cubicBezTo>
                  <a:pt x="1104424" y="2339578"/>
                  <a:pt x="914400" y="2604611"/>
                  <a:pt x="914400" y="2914650"/>
                </a:cubicBezTo>
                <a:cubicBezTo>
                  <a:pt x="914400" y="3324701"/>
                  <a:pt x="1247299" y="3657600"/>
                  <a:pt x="1657350" y="3657600"/>
                </a:cubicBezTo>
                <a:lnTo>
                  <a:pt x="3829050" y="3657600"/>
                </a:lnTo>
                <a:cubicBezTo>
                  <a:pt x="4239102" y="3657600"/>
                  <a:pt x="4572000" y="3324701"/>
                  <a:pt x="4572000" y="2914650"/>
                </a:cubicBezTo>
                <a:close/>
              </a:path>
            </a:pathLst>
          </a:custGeom>
          <a:gradFill>
            <a:gsLst>
              <a:gs pos="0">
                <a:srgbClr val="FFF7F6"/>
              </a:gs>
              <a:gs pos="74000">
                <a:srgbClr val="74C0FE">
                  <a:alpha val="86666"/>
                </a:srgbClr>
              </a:gs>
              <a:gs pos="83000">
                <a:srgbClr val="5DB5FF"/>
              </a:gs>
              <a:gs pos="100000">
                <a:srgbClr val="5DB5FF"/>
              </a:gs>
            </a:gsLst>
            <a:lin ang="5400012"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 name="Google Shape;230;p32"/>
          <p:cNvSpPr/>
          <p:nvPr/>
        </p:nvSpPr>
        <p:spPr>
          <a:xfrm>
            <a:off x="5948067" y="2441493"/>
            <a:ext cx="295465" cy="320611"/>
          </a:xfrm>
          <a:custGeom>
            <a:rect b="b" l="l" r="r" t="t"/>
            <a:pathLst>
              <a:path extrusionOk="0" h="1943100" w="1790700">
                <a:moveTo>
                  <a:pt x="895350" y="0"/>
                </a:moveTo>
                <a:cubicBezTo>
                  <a:pt x="393287" y="0"/>
                  <a:pt x="0" y="225933"/>
                  <a:pt x="0" y="514350"/>
                </a:cubicBezTo>
                <a:lnTo>
                  <a:pt x="0" y="1428750"/>
                </a:lnTo>
                <a:cubicBezTo>
                  <a:pt x="0" y="1717167"/>
                  <a:pt x="393287" y="1943100"/>
                  <a:pt x="895350" y="1943100"/>
                </a:cubicBezTo>
                <a:cubicBezTo>
                  <a:pt x="1397413" y="1943100"/>
                  <a:pt x="1790700" y="1717167"/>
                  <a:pt x="1790700" y="1428750"/>
                </a:cubicBezTo>
                <a:lnTo>
                  <a:pt x="1790700" y="514350"/>
                </a:lnTo>
                <a:cubicBezTo>
                  <a:pt x="1790700" y="225933"/>
                  <a:pt x="1397413" y="0"/>
                  <a:pt x="895350" y="0"/>
                </a:cubicBezTo>
                <a:close/>
                <a:moveTo>
                  <a:pt x="895350" y="114300"/>
                </a:moveTo>
                <a:cubicBezTo>
                  <a:pt x="1318736" y="114300"/>
                  <a:pt x="1676400" y="297466"/>
                  <a:pt x="1676400" y="514350"/>
                </a:cubicBezTo>
                <a:cubicBezTo>
                  <a:pt x="1676400" y="731234"/>
                  <a:pt x="1318736" y="914400"/>
                  <a:pt x="895350" y="914400"/>
                </a:cubicBezTo>
                <a:cubicBezTo>
                  <a:pt x="471964" y="914400"/>
                  <a:pt x="114300" y="731234"/>
                  <a:pt x="114300" y="514350"/>
                </a:cubicBezTo>
                <a:cubicBezTo>
                  <a:pt x="114300" y="297466"/>
                  <a:pt x="471964" y="114300"/>
                  <a:pt x="895350" y="114300"/>
                </a:cubicBezTo>
                <a:close/>
                <a:moveTo>
                  <a:pt x="1676400" y="1428750"/>
                </a:moveTo>
                <a:cubicBezTo>
                  <a:pt x="1676400" y="1645634"/>
                  <a:pt x="1318736" y="1828800"/>
                  <a:pt x="895350" y="1828800"/>
                </a:cubicBezTo>
                <a:cubicBezTo>
                  <a:pt x="471964" y="1828800"/>
                  <a:pt x="114300" y="1645634"/>
                  <a:pt x="114300" y="1428750"/>
                </a:cubicBezTo>
                <a:lnTo>
                  <a:pt x="114300" y="1226725"/>
                </a:lnTo>
                <a:cubicBezTo>
                  <a:pt x="266700" y="1382649"/>
                  <a:pt x="555974" y="1485900"/>
                  <a:pt x="895350" y="1485900"/>
                </a:cubicBezTo>
                <a:cubicBezTo>
                  <a:pt x="1234726" y="1485900"/>
                  <a:pt x="1524000" y="1382649"/>
                  <a:pt x="1676400" y="1226725"/>
                </a:cubicBezTo>
                <a:close/>
                <a:moveTo>
                  <a:pt x="1676400" y="971550"/>
                </a:moveTo>
                <a:cubicBezTo>
                  <a:pt x="1676400" y="1188434"/>
                  <a:pt x="1318736" y="1371600"/>
                  <a:pt x="895350" y="1371600"/>
                </a:cubicBezTo>
                <a:cubicBezTo>
                  <a:pt x="471964" y="1371600"/>
                  <a:pt x="114300" y="1188434"/>
                  <a:pt x="114300" y="971550"/>
                </a:cubicBezTo>
                <a:lnTo>
                  <a:pt x="114300" y="769525"/>
                </a:lnTo>
                <a:cubicBezTo>
                  <a:pt x="266700" y="925449"/>
                  <a:pt x="555974" y="1028700"/>
                  <a:pt x="895350" y="1028700"/>
                </a:cubicBezTo>
                <a:cubicBezTo>
                  <a:pt x="1234726" y="1028700"/>
                  <a:pt x="1524000" y="925449"/>
                  <a:pt x="1676400" y="769525"/>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oppins Medium"/>
              <a:ea typeface="Poppins Medium"/>
              <a:cs typeface="Poppins Medium"/>
              <a:sym typeface="Poppins Medium"/>
            </a:endParaRPr>
          </a:p>
        </p:txBody>
      </p:sp>
      <p:sp>
        <p:nvSpPr>
          <p:cNvPr id="231" name="Google Shape;231;p32"/>
          <p:cNvSpPr/>
          <p:nvPr/>
        </p:nvSpPr>
        <p:spPr>
          <a:xfrm>
            <a:off x="2142424" y="3442159"/>
            <a:ext cx="298050" cy="297846"/>
          </a:xfrm>
          <a:custGeom>
            <a:rect b="b" l="l" r="r" t="t"/>
            <a:pathLst>
              <a:path extrusionOk="0" h="2019297" w="2020678">
                <a:moveTo>
                  <a:pt x="2003962" y="472538"/>
                </a:moveTo>
                <a:cubicBezTo>
                  <a:pt x="1981645" y="450254"/>
                  <a:pt x="1945507" y="450254"/>
                  <a:pt x="1923190" y="472538"/>
                </a:cubicBezTo>
                <a:lnTo>
                  <a:pt x="1582576" y="813057"/>
                </a:lnTo>
                <a:lnTo>
                  <a:pt x="1206243" y="436724"/>
                </a:lnTo>
                <a:lnTo>
                  <a:pt x="1546762" y="96110"/>
                </a:lnTo>
                <a:cubicBezTo>
                  <a:pt x="1568279" y="73019"/>
                  <a:pt x="1567002" y="36855"/>
                  <a:pt x="1543914" y="15338"/>
                </a:cubicBezTo>
                <a:cubicBezTo>
                  <a:pt x="1521959" y="-5113"/>
                  <a:pt x="1487935" y="-5113"/>
                  <a:pt x="1465990" y="15338"/>
                </a:cubicBezTo>
                <a:lnTo>
                  <a:pt x="1125376" y="355857"/>
                </a:lnTo>
                <a:lnTo>
                  <a:pt x="860962" y="91538"/>
                </a:lnTo>
                <a:cubicBezTo>
                  <a:pt x="839445" y="68447"/>
                  <a:pt x="803278" y="67170"/>
                  <a:pt x="780190" y="88688"/>
                </a:cubicBezTo>
                <a:cubicBezTo>
                  <a:pt x="757101" y="110204"/>
                  <a:pt x="755825" y="146367"/>
                  <a:pt x="777342" y="169460"/>
                </a:cubicBezTo>
                <a:cubicBezTo>
                  <a:pt x="778256" y="170442"/>
                  <a:pt x="779209" y="171394"/>
                  <a:pt x="780190" y="172310"/>
                </a:cubicBezTo>
                <a:lnTo>
                  <a:pt x="854009" y="246224"/>
                </a:lnTo>
                <a:lnTo>
                  <a:pt x="336039" y="764194"/>
                </a:lnTo>
                <a:cubicBezTo>
                  <a:pt x="194662" y="905516"/>
                  <a:pt x="194620" y="1134688"/>
                  <a:pt x="335945" y="1276067"/>
                </a:cubicBezTo>
                <a:cubicBezTo>
                  <a:pt x="335976" y="1276096"/>
                  <a:pt x="336008" y="1276134"/>
                  <a:pt x="336039" y="1276163"/>
                </a:cubicBezTo>
                <a:lnTo>
                  <a:pt x="499202" y="1439231"/>
                </a:lnTo>
                <a:lnTo>
                  <a:pt x="18190" y="1920338"/>
                </a:lnTo>
                <a:cubicBezTo>
                  <a:pt x="-4902" y="1941855"/>
                  <a:pt x="-6179" y="1978022"/>
                  <a:pt x="15339" y="2001110"/>
                </a:cubicBezTo>
                <a:cubicBezTo>
                  <a:pt x="36856" y="2024199"/>
                  <a:pt x="73019" y="2025475"/>
                  <a:pt x="96111" y="2003958"/>
                </a:cubicBezTo>
                <a:cubicBezTo>
                  <a:pt x="97094" y="2003044"/>
                  <a:pt x="98045" y="2002092"/>
                  <a:pt x="98962" y="2001110"/>
                </a:cubicBezTo>
                <a:lnTo>
                  <a:pt x="580070" y="1520098"/>
                </a:lnTo>
                <a:lnTo>
                  <a:pt x="743233" y="1683261"/>
                </a:lnTo>
                <a:cubicBezTo>
                  <a:pt x="884584" y="1824612"/>
                  <a:pt x="1113755" y="1824612"/>
                  <a:pt x="1255106" y="1683261"/>
                </a:cubicBezTo>
                <a:lnTo>
                  <a:pt x="1773076" y="1165292"/>
                </a:lnTo>
                <a:lnTo>
                  <a:pt x="1846990" y="1239110"/>
                </a:lnTo>
                <a:cubicBezTo>
                  <a:pt x="1870078" y="1260627"/>
                  <a:pt x="1906245" y="1259351"/>
                  <a:pt x="1927762" y="1236262"/>
                </a:cubicBezTo>
                <a:cubicBezTo>
                  <a:pt x="1948212" y="1214307"/>
                  <a:pt x="1948212" y="1180284"/>
                  <a:pt x="1927762" y="1158338"/>
                </a:cubicBezTo>
                <a:lnTo>
                  <a:pt x="1663443" y="893924"/>
                </a:lnTo>
                <a:lnTo>
                  <a:pt x="2003962" y="553310"/>
                </a:lnTo>
                <a:cubicBezTo>
                  <a:pt x="2026250" y="530998"/>
                  <a:pt x="2026250" y="494851"/>
                  <a:pt x="2003962" y="472538"/>
                </a:cubicBezTo>
                <a:close/>
                <a:moveTo>
                  <a:pt x="1174239" y="1602394"/>
                </a:moveTo>
                <a:cubicBezTo>
                  <a:pt x="1077532" y="1699111"/>
                  <a:pt x="920722" y="1699111"/>
                  <a:pt x="824005" y="1602394"/>
                </a:cubicBezTo>
                <a:cubicBezTo>
                  <a:pt x="824005" y="1602394"/>
                  <a:pt x="824005" y="1602394"/>
                  <a:pt x="824005" y="1602394"/>
                </a:cubicBezTo>
                <a:lnTo>
                  <a:pt x="416906" y="1195295"/>
                </a:lnTo>
                <a:cubicBezTo>
                  <a:pt x="320191" y="1098578"/>
                  <a:pt x="320189" y="941778"/>
                  <a:pt x="416902" y="845061"/>
                </a:cubicBezTo>
                <a:cubicBezTo>
                  <a:pt x="416903" y="845061"/>
                  <a:pt x="416905" y="845061"/>
                  <a:pt x="416906" y="845061"/>
                </a:cubicBezTo>
                <a:lnTo>
                  <a:pt x="934876" y="327092"/>
                </a:lnTo>
                <a:lnTo>
                  <a:pt x="1692209" y="1084424"/>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D9DAF9"/>
              </a:solidFill>
              <a:latin typeface="Poppins Medium"/>
              <a:ea typeface="Poppins Medium"/>
              <a:cs typeface="Poppins Medium"/>
              <a:sym typeface="Poppins Medium"/>
            </a:endParaRPr>
          </a:p>
        </p:txBody>
      </p:sp>
      <p:sp>
        <p:nvSpPr>
          <p:cNvPr id="232" name="Google Shape;232;p32"/>
          <p:cNvSpPr/>
          <p:nvPr/>
        </p:nvSpPr>
        <p:spPr>
          <a:xfrm>
            <a:off x="2790602" y="5560086"/>
            <a:ext cx="595694" cy="474536"/>
          </a:xfrm>
          <a:custGeom>
            <a:rect b="b" l="l" r="r" t="t"/>
            <a:pathLst>
              <a:path extrusionOk="0" h="1790700" w="2247900">
                <a:moveTo>
                  <a:pt x="2190750" y="1676400"/>
                </a:moveTo>
                <a:lnTo>
                  <a:pt x="2019300" y="1676400"/>
                </a:lnTo>
                <a:lnTo>
                  <a:pt x="2019300" y="571500"/>
                </a:lnTo>
                <a:lnTo>
                  <a:pt x="2038350" y="571500"/>
                </a:lnTo>
                <a:cubicBezTo>
                  <a:pt x="2069916" y="571500"/>
                  <a:pt x="2095500" y="545913"/>
                  <a:pt x="2095500" y="514350"/>
                </a:cubicBezTo>
                <a:cubicBezTo>
                  <a:pt x="2095500" y="482787"/>
                  <a:pt x="2069916" y="457200"/>
                  <a:pt x="2038350" y="457200"/>
                </a:cubicBezTo>
                <a:lnTo>
                  <a:pt x="1562100" y="457200"/>
                </a:lnTo>
                <a:lnTo>
                  <a:pt x="1562100" y="114300"/>
                </a:lnTo>
                <a:lnTo>
                  <a:pt x="1581150" y="114300"/>
                </a:lnTo>
                <a:cubicBezTo>
                  <a:pt x="1612716" y="114300"/>
                  <a:pt x="1638300" y="88713"/>
                  <a:pt x="1638300" y="57150"/>
                </a:cubicBezTo>
                <a:cubicBezTo>
                  <a:pt x="1638300" y="25587"/>
                  <a:pt x="1612716" y="0"/>
                  <a:pt x="1581150" y="0"/>
                </a:cubicBezTo>
                <a:lnTo>
                  <a:pt x="209550" y="0"/>
                </a:lnTo>
                <a:cubicBezTo>
                  <a:pt x="177987" y="0"/>
                  <a:pt x="152400" y="25587"/>
                  <a:pt x="152400" y="57150"/>
                </a:cubicBezTo>
                <a:cubicBezTo>
                  <a:pt x="152400" y="88713"/>
                  <a:pt x="177987" y="114300"/>
                  <a:pt x="209550" y="114300"/>
                </a:cubicBezTo>
                <a:lnTo>
                  <a:pt x="228600" y="114300"/>
                </a:lnTo>
                <a:lnTo>
                  <a:pt x="228600" y="1676400"/>
                </a:lnTo>
                <a:lnTo>
                  <a:pt x="57150" y="1676400"/>
                </a:lnTo>
                <a:cubicBezTo>
                  <a:pt x="25587" y="1676400"/>
                  <a:pt x="0" y="1701984"/>
                  <a:pt x="0" y="1733550"/>
                </a:cubicBezTo>
                <a:cubicBezTo>
                  <a:pt x="0" y="1765116"/>
                  <a:pt x="25587" y="1790700"/>
                  <a:pt x="57150" y="1790700"/>
                </a:cubicBezTo>
                <a:lnTo>
                  <a:pt x="2190750" y="1790700"/>
                </a:lnTo>
                <a:cubicBezTo>
                  <a:pt x="2222316" y="1790700"/>
                  <a:pt x="2247900" y="1765116"/>
                  <a:pt x="2247900" y="1733550"/>
                </a:cubicBezTo>
                <a:cubicBezTo>
                  <a:pt x="2247900" y="1701984"/>
                  <a:pt x="2222316" y="1676400"/>
                  <a:pt x="2190750" y="1676400"/>
                </a:cubicBezTo>
                <a:close/>
                <a:moveTo>
                  <a:pt x="1905000" y="571500"/>
                </a:moveTo>
                <a:lnTo>
                  <a:pt x="1905000" y="1676400"/>
                </a:lnTo>
                <a:lnTo>
                  <a:pt x="1562100" y="1676400"/>
                </a:lnTo>
                <a:lnTo>
                  <a:pt x="1562100" y="571500"/>
                </a:lnTo>
                <a:close/>
                <a:moveTo>
                  <a:pt x="342900" y="114300"/>
                </a:moveTo>
                <a:lnTo>
                  <a:pt x="1447800" y="114300"/>
                </a:lnTo>
                <a:lnTo>
                  <a:pt x="1447800" y="1676400"/>
                </a:lnTo>
                <a:lnTo>
                  <a:pt x="1181100" y="1676400"/>
                </a:lnTo>
                <a:lnTo>
                  <a:pt x="1181100" y="1200150"/>
                </a:lnTo>
                <a:cubicBezTo>
                  <a:pt x="1181100" y="1168584"/>
                  <a:pt x="1155516" y="1143000"/>
                  <a:pt x="1123950" y="1143000"/>
                </a:cubicBezTo>
                <a:lnTo>
                  <a:pt x="666750" y="1143000"/>
                </a:lnTo>
                <a:cubicBezTo>
                  <a:pt x="635187" y="1143000"/>
                  <a:pt x="609600" y="1168584"/>
                  <a:pt x="609600" y="1200150"/>
                </a:cubicBezTo>
                <a:lnTo>
                  <a:pt x="609600" y="1676400"/>
                </a:lnTo>
                <a:lnTo>
                  <a:pt x="342900" y="1676400"/>
                </a:lnTo>
                <a:close/>
                <a:moveTo>
                  <a:pt x="1066800" y="1676400"/>
                </a:moveTo>
                <a:lnTo>
                  <a:pt x="723900" y="1676400"/>
                </a:lnTo>
                <a:lnTo>
                  <a:pt x="723900" y="1257300"/>
                </a:lnTo>
                <a:lnTo>
                  <a:pt x="1066800" y="1257300"/>
                </a:lnTo>
                <a:close/>
                <a:moveTo>
                  <a:pt x="533400" y="438150"/>
                </a:moveTo>
                <a:cubicBezTo>
                  <a:pt x="533400" y="406587"/>
                  <a:pt x="558987" y="381000"/>
                  <a:pt x="590550" y="381000"/>
                </a:cubicBezTo>
                <a:lnTo>
                  <a:pt x="742950" y="381000"/>
                </a:lnTo>
                <a:cubicBezTo>
                  <a:pt x="774513" y="381000"/>
                  <a:pt x="800100" y="406587"/>
                  <a:pt x="800100" y="438150"/>
                </a:cubicBezTo>
                <a:cubicBezTo>
                  <a:pt x="800100" y="469713"/>
                  <a:pt x="774513" y="495300"/>
                  <a:pt x="742950" y="495300"/>
                </a:cubicBezTo>
                <a:lnTo>
                  <a:pt x="590550" y="495300"/>
                </a:lnTo>
                <a:cubicBezTo>
                  <a:pt x="558987" y="495300"/>
                  <a:pt x="533400" y="469713"/>
                  <a:pt x="533400" y="438150"/>
                </a:cubicBezTo>
                <a:close/>
                <a:moveTo>
                  <a:pt x="990600" y="438150"/>
                </a:moveTo>
                <a:cubicBezTo>
                  <a:pt x="990600" y="406587"/>
                  <a:pt x="1016184" y="381000"/>
                  <a:pt x="1047750" y="381000"/>
                </a:cubicBezTo>
                <a:lnTo>
                  <a:pt x="1200150" y="381000"/>
                </a:lnTo>
                <a:cubicBezTo>
                  <a:pt x="1231716" y="381000"/>
                  <a:pt x="1257300" y="406587"/>
                  <a:pt x="1257300" y="438150"/>
                </a:cubicBezTo>
                <a:cubicBezTo>
                  <a:pt x="1257300" y="469713"/>
                  <a:pt x="1231716" y="495300"/>
                  <a:pt x="1200150" y="495300"/>
                </a:cubicBezTo>
                <a:lnTo>
                  <a:pt x="1047750" y="495300"/>
                </a:lnTo>
                <a:cubicBezTo>
                  <a:pt x="1016184" y="495300"/>
                  <a:pt x="990600" y="469713"/>
                  <a:pt x="990600" y="438150"/>
                </a:cubicBezTo>
                <a:close/>
                <a:moveTo>
                  <a:pt x="590550" y="876300"/>
                </a:moveTo>
                <a:cubicBezTo>
                  <a:pt x="558987" y="876300"/>
                  <a:pt x="533400" y="850716"/>
                  <a:pt x="533400" y="819150"/>
                </a:cubicBezTo>
                <a:cubicBezTo>
                  <a:pt x="533400" y="787584"/>
                  <a:pt x="558987" y="762000"/>
                  <a:pt x="590550" y="762000"/>
                </a:cubicBezTo>
                <a:lnTo>
                  <a:pt x="742950" y="762000"/>
                </a:lnTo>
                <a:cubicBezTo>
                  <a:pt x="774513" y="762000"/>
                  <a:pt x="800100" y="787584"/>
                  <a:pt x="800100" y="819150"/>
                </a:cubicBezTo>
                <a:cubicBezTo>
                  <a:pt x="800100" y="850716"/>
                  <a:pt x="774513" y="876300"/>
                  <a:pt x="742950" y="876300"/>
                </a:cubicBezTo>
                <a:close/>
                <a:moveTo>
                  <a:pt x="990600" y="819150"/>
                </a:moveTo>
                <a:cubicBezTo>
                  <a:pt x="990600" y="787584"/>
                  <a:pt x="1016184" y="762000"/>
                  <a:pt x="1047750" y="762000"/>
                </a:cubicBezTo>
                <a:lnTo>
                  <a:pt x="1200150" y="762000"/>
                </a:lnTo>
                <a:cubicBezTo>
                  <a:pt x="1231716" y="762000"/>
                  <a:pt x="1257300" y="787584"/>
                  <a:pt x="1257300" y="819150"/>
                </a:cubicBezTo>
                <a:cubicBezTo>
                  <a:pt x="1257300" y="850716"/>
                  <a:pt x="1231716" y="876300"/>
                  <a:pt x="1200150" y="876300"/>
                </a:cubicBezTo>
                <a:lnTo>
                  <a:pt x="1047750" y="876300"/>
                </a:lnTo>
                <a:cubicBezTo>
                  <a:pt x="1016184" y="876300"/>
                  <a:pt x="990600" y="850716"/>
                  <a:pt x="990600" y="819150"/>
                </a:cubicBezTo>
                <a:close/>
              </a:path>
            </a:pathLst>
          </a:custGeom>
          <a:solidFill>
            <a:srgbClr val="D573C7"/>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D9DAF9"/>
              </a:solidFill>
              <a:latin typeface="Poppins Medium"/>
              <a:ea typeface="Poppins Medium"/>
              <a:cs typeface="Poppins Medium"/>
              <a:sym typeface="Poppins Medium"/>
            </a:endParaRPr>
          </a:p>
        </p:txBody>
      </p:sp>
      <p:sp>
        <p:nvSpPr>
          <p:cNvPr id="233" name="Google Shape;233;p32"/>
          <p:cNvSpPr/>
          <p:nvPr/>
        </p:nvSpPr>
        <p:spPr>
          <a:xfrm>
            <a:off x="8592558" y="5563684"/>
            <a:ext cx="550735" cy="476046"/>
          </a:xfrm>
          <a:custGeom>
            <a:rect b="b" l="l" r="r" t="t"/>
            <a:pathLst>
              <a:path extrusionOk="0" h="1943043" w="2247900">
                <a:moveTo>
                  <a:pt x="2190750" y="1828744"/>
                </a:moveTo>
                <a:lnTo>
                  <a:pt x="2019300" y="1828744"/>
                </a:lnTo>
                <a:lnTo>
                  <a:pt x="2019300" y="742894"/>
                </a:lnTo>
                <a:cubicBezTo>
                  <a:pt x="2019300" y="669247"/>
                  <a:pt x="1959597" y="609544"/>
                  <a:pt x="1885950" y="609544"/>
                </a:cubicBezTo>
                <a:lnTo>
                  <a:pt x="1257300" y="609544"/>
                </a:lnTo>
                <a:lnTo>
                  <a:pt x="1257300" y="133294"/>
                </a:lnTo>
                <a:cubicBezTo>
                  <a:pt x="1257271" y="59647"/>
                  <a:pt x="1197540" y="-31"/>
                  <a:pt x="1123893" y="0"/>
                </a:cubicBezTo>
                <a:cubicBezTo>
                  <a:pt x="1097566" y="11"/>
                  <a:pt x="1071839" y="7813"/>
                  <a:pt x="1049941" y="22423"/>
                </a:cubicBezTo>
                <a:lnTo>
                  <a:pt x="287941" y="530391"/>
                </a:lnTo>
                <a:cubicBezTo>
                  <a:pt x="250854" y="555134"/>
                  <a:pt x="228587" y="596775"/>
                  <a:pt x="228600" y="641357"/>
                </a:cubicBezTo>
                <a:lnTo>
                  <a:pt x="228600" y="1828744"/>
                </a:lnTo>
                <a:lnTo>
                  <a:pt x="57150" y="1828744"/>
                </a:lnTo>
                <a:cubicBezTo>
                  <a:pt x="25587" y="1828744"/>
                  <a:pt x="0" y="1854328"/>
                  <a:pt x="0" y="1885894"/>
                </a:cubicBezTo>
                <a:cubicBezTo>
                  <a:pt x="0" y="1917460"/>
                  <a:pt x="25587" y="1943044"/>
                  <a:pt x="57150" y="1943044"/>
                </a:cubicBezTo>
                <a:lnTo>
                  <a:pt x="2190750" y="1943044"/>
                </a:lnTo>
                <a:cubicBezTo>
                  <a:pt x="2222316" y="1943044"/>
                  <a:pt x="2247900" y="1917460"/>
                  <a:pt x="2247900" y="1885894"/>
                </a:cubicBezTo>
                <a:cubicBezTo>
                  <a:pt x="2247900" y="1854328"/>
                  <a:pt x="2222316" y="1828744"/>
                  <a:pt x="2190750" y="1828744"/>
                </a:cubicBezTo>
                <a:close/>
                <a:moveTo>
                  <a:pt x="1885950" y="723844"/>
                </a:moveTo>
                <a:cubicBezTo>
                  <a:pt x="1896475" y="723844"/>
                  <a:pt x="1905000" y="732373"/>
                  <a:pt x="1905000" y="742894"/>
                </a:cubicBezTo>
                <a:lnTo>
                  <a:pt x="1905000" y="1828744"/>
                </a:lnTo>
                <a:lnTo>
                  <a:pt x="1257300" y="1828744"/>
                </a:lnTo>
                <a:lnTo>
                  <a:pt x="1257300" y="723844"/>
                </a:lnTo>
                <a:close/>
                <a:moveTo>
                  <a:pt x="342900" y="641357"/>
                </a:moveTo>
                <a:cubicBezTo>
                  <a:pt x="342911" y="635003"/>
                  <a:pt x="346091" y="629073"/>
                  <a:pt x="351377" y="625546"/>
                </a:cubicBezTo>
                <a:lnTo>
                  <a:pt x="1113377" y="117482"/>
                </a:lnTo>
                <a:cubicBezTo>
                  <a:pt x="1122131" y="111643"/>
                  <a:pt x="1133961" y="114005"/>
                  <a:pt x="1139800" y="122756"/>
                </a:cubicBezTo>
                <a:cubicBezTo>
                  <a:pt x="1141876" y="125877"/>
                  <a:pt x="1142990" y="129543"/>
                  <a:pt x="1143000" y="133294"/>
                </a:cubicBezTo>
                <a:lnTo>
                  <a:pt x="1143000" y="1828744"/>
                </a:lnTo>
                <a:lnTo>
                  <a:pt x="342900" y="1828744"/>
                </a:lnTo>
                <a:close/>
                <a:moveTo>
                  <a:pt x="952500" y="895294"/>
                </a:moveTo>
                <a:lnTo>
                  <a:pt x="952500" y="1047694"/>
                </a:lnTo>
                <a:cubicBezTo>
                  <a:pt x="952500" y="1079260"/>
                  <a:pt x="926916" y="1104844"/>
                  <a:pt x="895350" y="1104844"/>
                </a:cubicBezTo>
                <a:cubicBezTo>
                  <a:pt x="863784" y="1104844"/>
                  <a:pt x="838200" y="1079260"/>
                  <a:pt x="838200" y="1047694"/>
                </a:cubicBezTo>
                <a:lnTo>
                  <a:pt x="838200" y="895294"/>
                </a:lnTo>
                <a:cubicBezTo>
                  <a:pt x="838200" y="863728"/>
                  <a:pt x="863784" y="838144"/>
                  <a:pt x="895350" y="838144"/>
                </a:cubicBezTo>
                <a:cubicBezTo>
                  <a:pt x="926916" y="838144"/>
                  <a:pt x="952500" y="863728"/>
                  <a:pt x="952500" y="895294"/>
                </a:cubicBezTo>
                <a:close/>
                <a:moveTo>
                  <a:pt x="647700" y="895294"/>
                </a:moveTo>
                <a:lnTo>
                  <a:pt x="647700" y="1047694"/>
                </a:lnTo>
                <a:cubicBezTo>
                  <a:pt x="647700" y="1079260"/>
                  <a:pt x="622113" y="1104844"/>
                  <a:pt x="590550" y="1104844"/>
                </a:cubicBezTo>
                <a:cubicBezTo>
                  <a:pt x="558987" y="1104844"/>
                  <a:pt x="533400" y="1079260"/>
                  <a:pt x="533400" y="1047694"/>
                </a:cubicBezTo>
                <a:lnTo>
                  <a:pt x="533400" y="895294"/>
                </a:lnTo>
                <a:cubicBezTo>
                  <a:pt x="533400" y="863728"/>
                  <a:pt x="558987" y="838144"/>
                  <a:pt x="590550" y="838144"/>
                </a:cubicBezTo>
                <a:cubicBezTo>
                  <a:pt x="622113" y="838144"/>
                  <a:pt x="647700" y="863728"/>
                  <a:pt x="647700" y="895294"/>
                </a:cubicBezTo>
                <a:close/>
                <a:moveTo>
                  <a:pt x="647700" y="1428694"/>
                </a:moveTo>
                <a:lnTo>
                  <a:pt x="647700" y="1581094"/>
                </a:lnTo>
                <a:cubicBezTo>
                  <a:pt x="647700" y="1612660"/>
                  <a:pt x="622113" y="1638244"/>
                  <a:pt x="590550" y="1638244"/>
                </a:cubicBezTo>
                <a:cubicBezTo>
                  <a:pt x="558987" y="1638244"/>
                  <a:pt x="533400" y="1612660"/>
                  <a:pt x="533400" y="1581094"/>
                </a:cubicBezTo>
                <a:lnTo>
                  <a:pt x="533400" y="1428694"/>
                </a:lnTo>
                <a:cubicBezTo>
                  <a:pt x="533400" y="1397128"/>
                  <a:pt x="558987" y="1371544"/>
                  <a:pt x="590550" y="1371544"/>
                </a:cubicBezTo>
                <a:cubicBezTo>
                  <a:pt x="622113" y="1371544"/>
                  <a:pt x="647700" y="1397128"/>
                  <a:pt x="647700" y="1428694"/>
                </a:cubicBezTo>
                <a:close/>
                <a:moveTo>
                  <a:pt x="952500" y="1428694"/>
                </a:moveTo>
                <a:lnTo>
                  <a:pt x="952500" y="1581094"/>
                </a:lnTo>
                <a:cubicBezTo>
                  <a:pt x="952500" y="1612660"/>
                  <a:pt x="926916" y="1638244"/>
                  <a:pt x="895350" y="1638244"/>
                </a:cubicBezTo>
                <a:cubicBezTo>
                  <a:pt x="863784" y="1638244"/>
                  <a:pt x="838200" y="1612660"/>
                  <a:pt x="838200" y="1581094"/>
                </a:cubicBezTo>
                <a:lnTo>
                  <a:pt x="838200" y="1428694"/>
                </a:lnTo>
                <a:cubicBezTo>
                  <a:pt x="838200" y="1397128"/>
                  <a:pt x="863784" y="1371544"/>
                  <a:pt x="895350" y="1371544"/>
                </a:cubicBezTo>
                <a:cubicBezTo>
                  <a:pt x="926916" y="1371544"/>
                  <a:pt x="952500" y="1397128"/>
                  <a:pt x="952500" y="1428694"/>
                </a:cubicBezTo>
                <a:close/>
              </a:path>
            </a:pathLst>
          </a:custGeom>
          <a:solidFill>
            <a:srgbClr val="5DB5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D9DAF9"/>
              </a:solidFill>
              <a:latin typeface="Poppins Medium"/>
              <a:ea typeface="Poppins Medium"/>
              <a:cs typeface="Poppins Medium"/>
              <a:sym typeface="Poppins Medium"/>
            </a:endParaRPr>
          </a:p>
        </p:txBody>
      </p:sp>
      <p:sp>
        <p:nvSpPr>
          <p:cNvPr id="234" name="Google Shape;234;p32"/>
          <p:cNvSpPr/>
          <p:nvPr/>
        </p:nvSpPr>
        <p:spPr>
          <a:xfrm>
            <a:off x="6476859" y="3864484"/>
            <a:ext cx="295465" cy="320611"/>
          </a:xfrm>
          <a:custGeom>
            <a:rect b="b" l="l" r="r" t="t"/>
            <a:pathLst>
              <a:path extrusionOk="0" h="1943100" w="1790700">
                <a:moveTo>
                  <a:pt x="895350" y="0"/>
                </a:moveTo>
                <a:cubicBezTo>
                  <a:pt x="393287" y="0"/>
                  <a:pt x="0" y="225933"/>
                  <a:pt x="0" y="514350"/>
                </a:cubicBezTo>
                <a:lnTo>
                  <a:pt x="0" y="1428750"/>
                </a:lnTo>
                <a:cubicBezTo>
                  <a:pt x="0" y="1717167"/>
                  <a:pt x="393287" y="1943100"/>
                  <a:pt x="895350" y="1943100"/>
                </a:cubicBezTo>
                <a:cubicBezTo>
                  <a:pt x="1397413" y="1943100"/>
                  <a:pt x="1790700" y="1717167"/>
                  <a:pt x="1790700" y="1428750"/>
                </a:cubicBezTo>
                <a:lnTo>
                  <a:pt x="1790700" y="514350"/>
                </a:lnTo>
                <a:cubicBezTo>
                  <a:pt x="1790700" y="225933"/>
                  <a:pt x="1397413" y="0"/>
                  <a:pt x="895350" y="0"/>
                </a:cubicBezTo>
                <a:close/>
                <a:moveTo>
                  <a:pt x="895350" y="114300"/>
                </a:moveTo>
                <a:cubicBezTo>
                  <a:pt x="1318736" y="114300"/>
                  <a:pt x="1676400" y="297466"/>
                  <a:pt x="1676400" y="514350"/>
                </a:cubicBezTo>
                <a:cubicBezTo>
                  <a:pt x="1676400" y="731234"/>
                  <a:pt x="1318736" y="914400"/>
                  <a:pt x="895350" y="914400"/>
                </a:cubicBezTo>
                <a:cubicBezTo>
                  <a:pt x="471964" y="914400"/>
                  <a:pt x="114300" y="731234"/>
                  <a:pt x="114300" y="514350"/>
                </a:cubicBezTo>
                <a:cubicBezTo>
                  <a:pt x="114300" y="297466"/>
                  <a:pt x="471964" y="114300"/>
                  <a:pt x="895350" y="114300"/>
                </a:cubicBezTo>
                <a:close/>
                <a:moveTo>
                  <a:pt x="1676400" y="1428750"/>
                </a:moveTo>
                <a:cubicBezTo>
                  <a:pt x="1676400" y="1645634"/>
                  <a:pt x="1318736" y="1828800"/>
                  <a:pt x="895350" y="1828800"/>
                </a:cubicBezTo>
                <a:cubicBezTo>
                  <a:pt x="471964" y="1828800"/>
                  <a:pt x="114300" y="1645634"/>
                  <a:pt x="114300" y="1428750"/>
                </a:cubicBezTo>
                <a:lnTo>
                  <a:pt x="114300" y="1226725"/>
                </a:lnTo>
                <a:cubicBezTo>
                  <a:pt x="266700" y="1382649"/>
                  <a:pt x="555974" y="1485900"/>
                  <a:pt x="895350" y="1485900"/>
                </a:cubicBezTo>
                <a:cubicBezTo>
                  <a:pt x="1234726" y="1485900"/>
                  <a:pt x="1524000" y="1382649"/>
                  <a:pt x="1676400" y="1226725"/>
                </a:cubicBezTo>
                <a:close/>
                <a:moveTo>
                  <a:pt x="1676400" y="971550"/>
                </a:moveTo>
                <a:cubicBezTo>
                  <a:pt x="1676400" y="1188434"/>
                  <a:pt x="1318736" y="1371600"/>
                  <a:pt x="895350" y="1371600"/>
                </a:cubicBezTo>
                <a:cubicBezTo>
                  <a:pt x="471964" y="1371600"/>
                  <a:pt x="114300" y="1188434"/>
                  <a:pt x="114300" y="971550"/>
                </a:cubicBezTo>
                <a:lnTo>
                  <a:pt x="114300" y="769525"/>
                </a:lnTo>
                <a:cubicBezTo>
                  <a:pt x="266700" y="925449"/>
                  <a:pt x="555974" y="1028700"/>
                  <a:pt x="895350" y="1028700"/>
                </a:cubicBezTo>
                <a:cubicBezTo>
                  <a:pt x="1234726" y="1028700"/>
                  <a:pt x="1524000" y="925449"/>
                  <a:pt x="1676400" y="769525"/>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D9DAF9"/>
              </a:solidFill>
              <a:latin typeface="Poppins Medium"/>
              <a:ea typeface="Poppins Medium"/>
              <a:cs typeface="Poppins Medium"/>
              <a:sym typeface="Poppins Medium"/>
            </a:endParaRPr>
          </a:p>
        </p:txBody>
      </p:sp>
      <p:sp>
        <p:nvSpPr>
          <p:cNvPr id="235" name="Google Shape;235;p32"/>
          <p:cNvSpPr/>
          <p:nvPr/>
        </p:nvSpPr>
        <p:spPr>
          <a:xfrm>
            <a:off x="9142833" y="3407527"/>
            <a:ext cx="295465" cy="320611"/>
          </a:xfrm>
          <a:custGeom>
            <a:rect b="b" l="l" r="r" t="t"/>
            <a:pathLst>
              <a:path extrusionOk="0" h="1943100" w="1790700">
                <a:moveTo>
                  <a:pt x="895350" y="0"/>
                </a:moveTo>
                <a:cubicBezTo>
                  <a:pt x="393287" y="0"/>
                  <a:pt x="0" y="225933"/>
                  <a:pt x="0" y="514350"/>
                </a:cubicBezTo>
                <a:lnTo>
                  <a:pt x="0" y="1428750"/>
                </a:lnTo>
                <a:cubicBezTo>
                  <a:pt x="0" y="1717167"/>
                  <a:pt x="393287" y="1943100"/>
                  <a:pt x="895350" y="1943100"/>
                </a:cubicBezTo>
                <a:cubicBezTo>
                  <a:pt x="1397413" y="1943100"/>
                  <a:pt x="1790700" y="1717167"/>
                  <a:pt x="1790700" y="1428750"/>
                </a:cubicBezTo>
                <a:lnTo>
                  <a:pt x="1790700" y="514350"/>
                </a:lnTo>
                <a:cubicBezTo>
                  <a:pt x="1790700" y="225933"/>
                  <a:pt x="1397413" y="0"/>
                  <a:pt x="895350" y="0"/>
                </a:cubicBezTo>
                <a:close/>
                <a:moveTo>
                  <a:pt x="895350" y="114300"/>
                </a:moveTo>
                <a:cubicBezTo>
                  <a:pt x="1318736" y="114300"/>
                  <a:pt x="1676400" y="297466"/>
                  <a:pt x="1676400" y="514350"/>
                </a:cubicBezTo>
                <a:cubicBezTo>
                  <a:pt x="1676400" y="731234"/>
                  <a:pt x="1318736" y="914400"/>
                  <a:pt x="895350" y="914400"/>
                </a:cubicBezTo>
                <a:cubicBezTo>
                  <a:pt x="471964" y="914400"/>
                  <a:pt x="114300" y="731234"/>
                  <a:pt x="114300" y="514350"/>
                </a:cubicBezTo>
                <a:cubicBezTo>
                  <a:pt x="114300" y="297466"/>
                  <a:pt x="471964" y="114300"/>
                  <a:pt x="895350" y="114300"/>
                </a:cubicBezTo>
                <a:close/>
                <a:moveTo>
                  <a:pt x="1676400" y="1428750"/>
                </a:moveTo>
                <a:cubicBezTo>
                  <a:pt x="1676400" y="1645634"/>
                  <a:pt x="1318736" y="1828800"/>
                  <a:pt x="895350" y="1828800"/>
                </a:cubicBezTo>
                <a:cubicBezTo>
                  <a:pt x="471964" y="1828800"/>
                  <a:pt x="114300" y="1645634"/>
                  <a:pt x="114300" y="1428750"/>
                </a:cubicBezTo>
                <a:lnTo>
                  <a:pt x="114300" y="1226725"/>
                </a:lnTo>
                <a:cubicBezTo>
                  <a:pt x="266700" y="1382649"/>
                  <a:pt x="555974" y="1485900"/>
                  <a:pt x="895350" y="1485900"/>
                </a:cubicBezTo>
                <a:cubicBezTo>
                  <a:pt x="1234726" y="1485900"/>
                  <a:pt x="1524000" y="1382649"/>
                  <a:pt x="1676400" y="1226725"/>
                </a:cubicBezTo>
                <a:close/>
                <a:moveTo>
                  <a:pt x="1676400" y="971550"/>
                </a:moveTo>
                <a:cubicBezTo>
                  <a:pt x="1676400" y="1188434"/>
                  <a:pt x="1318736" y="1371600"/>
                  <a:pt x="895350" y="1371600"/>
                </a:cubicBezTo>
                <a:cubicBezTo>
                  <a:pt x="471964" y="1371600"/>
                  <a:pt x="114300" y="1188434"/>
                  <a:pt x="114300" y="971550"/>
                </a:cubicBezTo>
                <a:lnTo>
                  <a:pt x="114300" y="769525"/>
                </a:lnTo>
                <a:cubicBezTo>
                  <a:pt x="266700" y="925449"/>
                  <a:pt x="555974" y="1028700"/>
                  <a:pt x="895350" y="1028700"/>
                </a:cubicBezTo>
                <a:cubicBezTo>
                  <a:pt x="1234726" y="1028700"/>
                  <a:pt x="1524000" y="925449"/>
                  <a:pt x="1676400" y="769525"/>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D9DAF9"/>
              </a:solidFill>
              <a:latin typeface="Poppins Medium"/>
              <a:ea typeface="Poppins Medium"/>
              <a:cs typeface="Poppins Medium"/>
              <a:sym typeface="Poppins Medium"/>
            </a:endParaRPr>
          </a:p>
        </p:txBody>
      </p:sp>
      <p:sp>
        <p:nvSpPr>
          <p:cNvPr id="236" name="Google Shape;236;p32"/>
          <p:cNvSpPr/>
          <p:nvPr/>
        </p:nvSpPr>
        <p:spPr>
          <a:xfrm>
            <a:off x="8094554" y="4228912"/>
            <a:ext cx="298050" cy="297846"/>
          </a:xfrm>
          <a:custGeom>
            <a:rect b="b" l="l" r="r" t="t"/>
            <a:pathLst>
              <a:path extrusionOk="0" h="2019297" w="2020678">
                <a:moveTo>
                  <a:pt x="2003962" y="472538"/>
                </a:moveTo>
                <a:cubicBezTo>
                  <a:pt x="1981645" y="450254"/>
                  <a:pt x="1945507" y="450254"/>
                  <a:pt x="1923190" y="472538"/>
                </a:cubicBezTo>
                <a:lnTo>
                  <a:pt x="1582576" y="813057"/>
                </a:lnTo>
                <a:lnTo>
                  <a:pt x="1206243" y="436724"/>
                </a:lnTo>
                <a:lnTo>
                  <a:pt x="1546762" y="96110"/>
                </a:lnTo>
                <a:cubicBezTo>
                  <a:pt x="1568279" y="73019"/>
                  <a:pt x="1567002" y="36855"/>
                  <a:pt x="1543914" y="15338"/>
                </a:cubicBezTo>
                <a:cubicBezTo>
                  <a:pt x="1521959" y="-5113"/>
                  <a:pt x="1487935" y="-5113"/>
                  <a:pt x="1465990" y="15338"/>
                </a:cubicBezTo>
                <a:lnTo>
                  <a:pt x="1125376" y="355857"/>
                </a:lnTo>
                <a:lnTo>
                  <a:pt x="860962" y="91538"/>
                </a:lnTo>
                <a:cubicBezTo>
                  <a:pt x="839445" y="68447"/>
                  <a:pt x="803278" y="67170"/>
                  <a:pt x="780190" y="88688"/>
                </a:cubicBezTo>
                <a:cubicBezTo>
                  <a:pt x="757101" y="110204"/>
                  <a:pt x="755825" y="146367"/>
                  <a:pt x="777342" y="169460"/>
                </a:cubicBezTo>
                <a:cubicBezTo>
                  <a:pt x="778256" y="170442"/>
                  <a:pt x="779209" y="171394"/>
                  <a:pt x="780190" y="172310"/>
                </a:cubicBezTo>
                <a:lnTo>
                  <a:pt x="854009" y="246224"/>
                </a:lnTo>
                <a:lnTo>
                  <a:pt x="336039" y="764194"/>
                </a:lnTo>
                <a:cubicBezTo>
                  <a:pt x="194662" y="905516"/>
                  <a:pt x="194620" y="1134688"/>
                  <a:pt x="335945" y="1276067"/>
                </a:cubicBezTo>
                <a:cubicBezTo>
                  <a:pt x="335976" y="1276096"/>
                  <a:pt x="336008" y="1276134"/>
                  <a:pt x="336039" y="1276163"/>
                </a:cubicBezTo>
                <a:lnTo>
                  <a:pt x="499202" y="1439231"/>
                </a:lnTo>
                <a:lnTo>
                  <a:pt x="18190" y="1920338"/>
                </a:lnTo>
                <a:cubicBezTo>
                  <a:pt x="-4902" y="1941855"/>
                  <a:pt x="-6179" y="1978022"/>
                  <a:pt x="15339" y="2001110"/>
                </a:cubicBezTo>
                <a:cubicBezTo>
                  <a:pt x="36856" y="2024199"/>
                  <a:pt x="73019" y="2025475"/>
                  <a:pt x="96111" y="2003958"/>
                </a:cubicBezTo>
                <a:cubicBezTo>
                  <a:pt x="97094" y="2003044"/>
                  <a:pt x="98045" y="2002092"/>
                  <a:pt x="98962" y="2001110"/>
                </a:cubicBezTo>
                <a:lnTo>
                  <a:pt x="580070" y="1520098"/>
                </a:lnTo>
                <a:lnTo>
                  <a:pt x="743233" y="1683261"/>
                </a:lnTo>
                <a:cubicBezTo>
                  <a:pt x="884584" y="1824612"/>
                  <a:pt x="1113755" y="1824612"/>
                  <a:pt x="1255106" y="1683261"/>
                </a:cubicBezTo>
                <a:lnTo>
                  <a:pt x="1773076" y="1165292"/>
                </a:lnTo>
                <a:lnTo>
                  <a:pt x="1846990" y="1239110"/>
                </a:lnTo>
                <a:cubicBezTo>
                  <a:pt x="1870078" y="1260627"/>
                  <a:pt x="1906245" y="1259351"/>
                  <a:pt x="1927762" y="1236262"/>
                </a:cubicBezTo>
                <a:cubicBezTo>
                  <a:pt x="1948212" y="1214307"/>
                  <a:pt x="1948212" y="1180284"/>
                  <a:pt x="1927762" y="1158338"/>
                </a:cubicBezTo>
                <a:lnTo>
                  <a:pt x="1663443" y="893924"/>
                </a:lnTo>
                <a:lnTo>
                  <a:pt x="2003962" y="553310"/>
                </a:lnTo>
                <a:cubicBezTo>
                  <a:pt x="2026250" y="530998"/>
                  <a:pt x="2026250" y="494851"/>
                  <a:pt x="2003962" y="472538"/>
                </a:cubicBezTo>
                <a:close/>
                <a:moveTo>
                  <a:pt x="1174239" y="1602394"/>
                </a:moveTo>
                <a:cubicBezTo>
                  <a:pt x="1077532" y="1699111"/>
                  <a:pt x="920722" y="1699111"/>
                  <a:pt x="824005" y="1602394"/>
                </a:cubicBezTo>
                <a:cubicBezTo>
                  <a:pt x="824005" y="1602394"/>
                  <a:pt x="824005" y="1602394"/>
                  <a:pt x="824005" y="1602394"/>
                </a:cubicBezTo>
                <a:lnTo>
                  <a:pt x="416906" y="1195295"/>
                </a:lnTo>
                <a:cubicBezTo>
                  <a:pt x="320191" y="1098578"/>
                  <a:pt x="320189" y="941778"/>
                  <a:pt x="416902" y="845061"/>
                </a:cubicBezTo>
                <a:cubicBezTo>
                  <a:pt x="416903" y="845061"/>
                  <a:pt x="416905" y="845061"/>
                  <a:pt x="416906" y="845061"/>
                </a:cubicBezTo>
                <a:lnTo>
                  <a:pt x="934876" y="327092"/>
                </a:lnTo>
                <a:lnTo>
                  <a:pt x="1692209" y="1084424"/>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D9DAF9"/>
              </a:solidFill>
              <a:latin typeface="Poppins Medium"/>
              <a:ea typeface="Poppins Medium"/>
              <a:cs typeface="Poppins Medium"/>
              <a:sym typeface="Poppins Medium"/>
            </a:endParaRPr>
          </a:p>
        </p:txBody>
      </p:sp>
      <p:sp>
        <p:nvSpPr>
          <p:cNvPr id="237" name="Google Shape;237;p32"/>
          <p:cNvSpPr/>
          <p:nvPr/>
        </p:nvSpPr>
        <p:spPr>
          <a:xfrm>
            <a:off x="10124497" y="4155424"/>
            <a:ext cx="298050" cy="297846"/>
          </a:xfrm>
          <a:custGeom>
            <a:rect b="b" l="l" r="r" t="t"/>
            <a:pathLst>
              <a:path extrusionOk="0" h="2019297" w="2020678">
                <a:moveTo>
                  <a:pt x="2003962" y="472538"/>
                </a:moveTo>
                <a:cubicBezTo>
                  <a:pt x="1981645" y="450254"/>
                  <a:pt x="1945507" y="450254"/>
                  <a:pt x="1923190" y="472538"/>
                </a:cubicBezTo>
                <a:lnTo>
                  <a:pt x="1582576" y="813057"/>
                </a:lnTo>
                <a:lnTo>
                  <a:pt x="1206243" y="436724"/>
                </a:lnTo>
                <a:lnTo>
                  <a:pt x="1546762" y="96110"/>
                </a:lnTo>
                <a:cubicBezTo>
                  <a:pt x="1568279" y="73019"/>
                  <a:pt x="1567002" y="36855"/>
                  <a:pt x="1543914" y="15338"/>
                </a:cubicBezTo>
                <a:cubicBezTo>
                  <a:pt x="1521959" y="-5113"/>
                  <a:pt x="1487935" y="-5113"/>
                  <a:pt x="1465990" y="15338"/>
                </a:cubicBezTo>
                <a:lnTo>
                  <a:pt x="1125376" y="355857"/>
                </a:lnTo>
                <a:lnTo>
                  <a:pt x="860962" y="91538"/>
                </a:lnTo>
                <a:cubicBezTo>
                  <a:pt x="839445" y="68447"/>
                  <a:pt x="803278" y="67170"/>
                  <a:pt x="780190" y="88688"/>
                </a:cubicBezTo>
                <a:cubicBezTo>
                  <a:pt x="757101" y="110204"/>
                  <a:pt x="755825" y="146367"/>
                  <a:pt x="777342" y="169460"/>
                </a:cubicBezTo>
                <a:cubicBezTo>
                  <a:pt x="778256" y="170442"/>
                  <a:pt x="779209" y="171394"/>
                  <a:pt x="780190" y="172310"/>
                </a:cubicBezTo>
                <a:lnTo>
                  <a:pt x="854009" y="246224"/>
                </a:lnTo>
                <a:lnTo>
                  <a:pt x="336039" y="764194"/>
                </a:lnTo>
                <a:cubicBezTo>
                  <a:pt x="194662" y="905516"/>
                  <a:pt x="194620" y="1134688"/>
                  <a:pt x="335945" y="1276067"/>
                </a:cubicBezTo>
                <a:cubicBezTo>
                  <a:pt x="335976" y="1276096"/>
                  <a:pt x="336008" y="1276134"/>
                  <a:pt x="336039" y="1276163"/>
                </a:cubicBezTo>
                <a:lnTo>
                  <a:pt x="499202" y="1439231"/>
                </a:lnTo>
                <a:lnTo>
                  <a:pt x="18190" y="1920338"/>
                </a:lnTo>
                <a:cubicBezTo>
                  <a:pt x="-4902" y="1941855"/>
                  <a:pt x="-6179" y="1978022"/>
                  <a:pt x="15339" y="2001110"/>
                </a:cubicBezTo>
                <a:cubicBezTo>
                  <a:pt x="36856" y="2024199"/>
                  <a:pt x="73019" y="2025475"/>
                  <a:pt x="96111" y="2003958"/>
                </a:cubicBezTo>
                <a:cubicBezTo>
                  <a:pt x="97094" y="2003044"/>
                  <a:pt x="98045" y="2002092"/>
                  <a:pt x="98962" y="2001110"/>
                </a:cubicBezTo>
                <a:lnTo>
                  <a:pt x="580070" y="1520098"/>
                </a:lnTo>
                <a:lnTo>
                  <a:pt x="743233" y="1683261"/>
                </a:lnTo>
                <a:cubicBezTo>
                  <a:pt x="884584" y="1824612"/>
                  <a:pt x="1113755" y="1824612"/>
                  <a:pt x="1255106" y="1683261"/>
                </a:cubicBezTo>
                <a:lnTo>
                  <a:pt x="1773076" y="1165292"/>
                </a:lnTo>
                <a:lnTo>
                  <a:pt x="1846990" y="1239110"/>
                </a:lnTo>
                <a:cubicBezTo>
                  <a:pt x="1870078" y="1260627"/>
                  <a:pt x="1906245" y="1259351"/>
                  <a:pt x="1927762" y="1236262"/>
                </a:cubicBezTo>
                <a:cubicBezTo>
                  <a:pt x="1948212" y="1214307"/>
                  <a:pt x="1948212" y="1180284"/>
                  <a:pt x="1927762" y="1158338"/>
                </a:cubicBezTo>
                <a:lnTo>
                  <a:pt x="1663443" y="893924"/>
                </a:lnTo>
                <a:lnTo>
                  <a:pt x="2003962" y="553310"/>
                </a:lnTo>
                <a:cubicBezTo>
                  <a:pt x="2026250" y="530998"/>
                  <a:pt x="2026250" y="494851"/>
                  <a:pt x="2003962" y="472538"/>
                </a:cubicBezTo>
                <a:close/>
                <a:moveTo>
                  <a:pt x="1174239" y="1602394"/>
                </a:moveTo>
                <a:cubicBezTo>
                  <a:pt x="1077532" y="1699111"/>
                  <a:pt x="920722" y="1699111"/>
                  <a:pt x="824005" y="1602394"/>
                </a:cubicBezTo>
                <a:cubicBezTo>
                  <a:pt x="824005" y="1602394"/>
                  <a:pt x="824005" y="1602394"/>
                  <a:pt x="824005" y="1602394"/>
                </a:cubicBezTo>
                <a:lnTo>
                  <a:pt x="416906" y="1195295"/>
                </a:lnTo>
                <a:cubicBezTo>
                  <a:pt x="320191" y="1098578"/>
                  <a:pt x="320189" y="941778"/>
                  <a:pt x="416902" y="845061"/>
                </a:cubicBezTo>
                <a:cubicBezTo>
                  <a:pt x="416903" y="845061"/>
                  <a:pt x="416905" y="845061"/>
                  <a:pt x="416906" y="845061"/>
                </a:cubicBezTo>
                <a:lnTo>
                  <a:pt x="934876" y="327092"/>
                </a:lnTo>
                <a:lnTo>
                  <a:pt x="1692209" y="1084424"/>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D9DAF9"/>
              </a:solidFill>
              <a:latin typeface="Poppins Medium"/>
              <a:ea typeface="Poppins Medium"/>
              <a:cs typeface="Poppins Medium"/>
              <a:sym typeface="Poppins Medium"/>
            </a:endParaRPr>
          </a:p>
        </p:txBody>
      </p:sp>
      <p:sp>
        <p:nvSpPr>
          <p:cNvPr id="238" name="Google Shape;238;p32"/>
          <p:cNvSpPr/>
          <p:nvPr/>
        </p:nvSpPr>
        <p:spPr>
          <a:xfrm>
            <a:off x="4015635" y="2575233"/>
            <a:ext cx="282607" cy="282115"/>
          </a:xfrm>
          <a:custGeom>
            <a:rect b="b" l="l" r="r" t="t"/>
            <a:pathLst>
              <a:path extrusionOk="0" h="1635449" w="1638300">
                <a:moveTo>
                  <a:pt x="1621536" y="1234538"/>
                </a:moveTo>
                <a:cubicBezTo>
                  <a:pt x="1643825" y="1256855"/>
                  <a:pt x="1643825" y="1292993"/>
                  <a:pt x="1621536" y="1315310"/>
                </a:cubicBezTo>
                <a:lnTo>
                  <a:pt x="1316736" y="1620110"/>
                </a:lnTo>
                <a:cubicBezTo>
                  <a:pt x="1293647" y="1641627"/>
                  <a:pt x="1257481" y="1640351"/>
                  <a:pt x="1235964" y="1617262"/>
                </a:cubicBezTo>
                <a:cubicBezTo>
                  <a:pt x="1215514" y="1595307"/>
                  <a:pt x="1215514" y="1561284"/>
                  <a:pt x="1235964" y="1539338"/>
                </a:cubicBezTo>
                <a:lnTo>
                  <a:pt x="1443133" y="1332074"/>
                </a:lnTo>
                <a:lnTo>
                  <a:pt x="57150" y="1332074"/>
                </a:lnTo>
                <a:cubicBezTo>
                  <a:pt x="25587" y="1332074"/>
                  <a:pt x="0" y="1306490"/>
                  <a:pt x="0" y="1274924"/>
                </a:cubicBezTo>
                <a:cubicBezTo>
                  <a:pt x="0" y="1243359"/>
                  <a:pt x="25587" y="1217774"/>
                  <a:pt x="57150" y="1217774"/>
                </a:cubicBezTo>
                <a:lnTo>
                  <a:pt x="1443133" y="1217774"/>
                </a:lnTo>
                <a:lnTo>
                  <a:pt x="1235964" y="1010510"/>
                </a:lnTo>
                <a:cubicBezTo>
                  <a:pt x="1214447" y="987422"/>
                  <a:pt x="1215723" y="951255"/>
                  <a:pt x="1238812" y="929738"/>
                </a:cubicBezTo>
                <a:cubicBezTo>
                  <a:pt x="1260767" y="909288"/>
                  <a:pt x="1294791" y="909288"/>
                  <a:pt x="1316736" y="929738"/>
                </a:cubicBezTo>
                <a:close/>
                <a:moveTo>
                  <a:pt x="321564" y="705710"/>
                </a:moveTo>
                <a:cubicBezTo>
                  <a:pt x="344656" y="727227"/>
                  <a:pt x="380819" y="725951"/>
                  <a:pt x="402336" y="702862"/>
                </a:cubicBezTo>
                <a:cubicBezTo>
                  <a:pt x="422787" y="680907"/>
                  <a:pt x="422787" y="646884"/>
                  <a:pt x="402336" y="624938"/>
                </a:cubicBezTo>
                <a:lnTo>
                  <a:pt x="195167" y="417674"/>
                </a:lnTo>
                <a:lnTo>
                  <a:pt x="1581150" y="417674"/>
                </a:lnTo>
                <a:cubicBezTo>
                  <a:pt x="1612716" y="417674"/>
                  <a:pt x="1638300" y="392087"/>
                  <a:pt x="1638300" y="360524"/>
                </a:cubicBezTo>
                <a:cubicBezTo>
                  <a:pt x="1638300" y="328961"/>
                  <a:pt x="1612716" y="303374"/>
                  <a:pt x="1581150" y="303374"/>
                </a:cubicBezTo>
                <a:lnTo>
                  <a:pt x="195167" y="303374"/>
                </a:lnTo>
                <a:lnTo>
                  <a:pt x="402336" y="96110"/>
                </a:lnTo>
                <a:cubicBezTo>
                  <a:pt x="423853" y="73019"/>
                  <a:pt x="422577" y="36855"/>
                  <a:pt x="399485" y="15338"/>
                </a:cubicBezTo>
                <a:cubicBezTo>
                  <a:pt x="377537" y="-5113"/>
                  <a:pt x="343512" y="-5113"/>
                  <a:pt x="321564" y="15338"/>
                </a:cubicBezTo>
                <a:lnTo>
                  <a:pt x="16764" y="320138"/>
                </a:lnTo>
                <a:cubicBezTo>
                  <a:pt x="-5521" y="342451"/>
                  <a:pt x="-5521" y="378598"/>
                  <a:pt x="16764" y="40091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D9DAF9"/>
              </a:solidFill>
              <a:latin typeface="Poppins Medium"/>
              <a:ea typeface="Poppins Medium"/>
              <a:cs typeface="Poppins Medium"/>
              <a:sym typeface="Poppins Medium"/>
            </a:endParaRPr>
          </a:p>
        </p:txBody>
      </p:sp>
      <p:sp>
        <p:nvSpPr>
          <p:cNvPr id="239" name="Google Shape;239;p32"/>
          <p:cNvSpPr/>
          <p:nvPr/>
        </p:nvSpPr>
        <p:spPr>
          <a:xfrm>
            <a:off x="2536076" y="4495723"/>
            <a:ext cx="282607" cy="282115"/>
          </a:xfrm>
          <a:custGeom>
            <a:rect b="b" l="l" r="r" t="t"/>
            <a:pathLst>
              <a:path extrusionOk="0" h="1635449" w="1638300">
                <a:moveTo>
                  <a:pt x="1621536" y="1234538"/>
                </a:moveTo>
                <a:cubicBezTo>
                  <a:pt x="1643825" y="1256855"/>
                  <a:pt x="1643825" y="1292993"/>
                  <a:pt x="1621536" y="1315310"/>
                </a:cubicBezTo>
                <a:lnTo>
                  <a:pt x="1316736" y="1620110"/>
                </a:lnTo>
                <a:cubicBezTo>
                  <a:pt x="1293647" y="1641627"/>
                  <a:pt x="1257481" y="1640351"/>
                  <a:pt x="1235964" y="1617262"/>
                </a:cubicBezTo>
                <a:cubicBezTo>
                  <a:pt x="1215514" y="1595307"/>
                  <a:pt x="1215514" y="1561284"/>
                  <a:pt x="1235964" y="1539338"/>
                </a:cubicBezTo>
                <a:lnTo>
                  <a:pt x="1443133" y="1332074"/>
                </a:lnTo>
                <a:lnTo>
                  <a:pt x="57150" y="1332074"/>
                </a:lnTo>
                <a:cubicBezTo>
                  <a:pt x="25587" y="1332074"/>
                  <a:pt x="0" y="1306490"/>
                  <a:pt x="0" y="1274924"/>
                </a:cubicBezTo>
                <a:cubicBezTo>
                  <a:pt x="0" y="1243359"/>
                  <a:pt x="25587" y="1217774"/>
                  <a:pt x="57150" y="1217774"/>
                </a:cubicBezTo>
                <a:lnTo>
                  <a:pt x="1443133" y="1217774"/>
                </a:lnTo>
                <a:lnTo>
                  <a:pt x="1235964" y="1010510"/>
                </a:lnTo>
                <a:cubicBezTo>
                  <a:pt x="1214447" y="987422"/>
                  <a:pt x="1215723" y="951255"/>
                  <a:pt x="1238812" y="929738"/>
                </a:cubicBezTo>
                <a:cubicBezTo>
                  <a:pt x="1260767" y="909288"/>
                  <a:pt x="1294791" y="909288"/>
                  <a:pt x="1316736" y="929738"/>
                </a:cubicBezTo>
                <a:close/>
                <a:moveTo>
                  <a:pt x="321564" y="705710"/>
                </a:moveTo>
                <a:cubicBezTo>
                  <a:pt x="344656" y="727227"/>
                  <a:pt x="380819" y="725951"/>
                  <a:pt x="402336" y="702862"/>
                </a:cubicBezTo>
                <a:cubicBezTo>
                  <a:pt x="422787" y="680907"/>
                  <a:pt x="422787" y="646884"/>
                  <a:pt x="402336" y="624938"/>
                </a:cubicBezTo>
                <a:lnTo>
                  <a:pt x="195167" y="417674"/>
                </a:lnTo>
                <a:lnTo>
                  <a:pt x="1581150" y="417674"/>
                </a:lnTo>
                <a:cubicBezTo>
                  <a:pt x="1612716" y="417674"/>
                  <a:pt x="1638300" y="392087"/>
                  <a:pt x="1638300" y="360524"/>
                </a:cubicBezTo>
                <a:cubicBezTo>
                  <a:pt x="1638300" y="328961"/>
                  <a:pt x="1612716" y="303374"/>
                  <a:pt x="1581150" y="303374"/>
                </a:cubicBezTo>
                <a:lnTo>
                  <a:pt x="195167" y="303374"/>
                </a:lnTo>
                <a:lnTo>
                  <a:pt x="402336" y="96110"/>
                </a:lnTo>
                <a:cubicBezTo>
                  <a:pt x="423853" y="73019"/>
                  <a:pt x="422577" y="36855"/>
                  <a:pt x="399485" y="15338"/>
                </a:cubicBezTo>
                <a:cubicBezTo>
                  <a:pt x="377537" y="-5113"/>
                  <a:pt x="343512" y="-5113"/>
                  <a:pt x="321564" y="15338"/>
                </a:cubicBezTo>
                <a:lnTo>
                  <a:pt x="16764" y="320138"/>
                </a:lnTo>
                <a:cubicBezTo>
                  <a:pt x="-5521" y="342451"/>
                  <a:pt x="-5521" y="378598"/>
                  <a:pt x="16764" y="40091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D9DAF9"/>
              </a:solidFill>
              <a:latin typeface="Poppins Medium"/>
              <a:ea typeface="Poppins Medium"/>
              <a:cs typeface="Poppins Medium"/>
              <a:sym typeface="Poppins Medium"/>
            </a:endParaRPr>
          </a:p>
        </p:txBody>
      </p:sp>
      <p:sp>
        <p:nvSpPr>
          <p:cNvPr id="240" name="Google Shape;240;p32"/>
          <p:cNvSpPr/>
          <p:nvPr/>
        </p:nvSpPr>
        <p:spPr>
          <a:xfrm>
            <a:off x="4485273" y="4000068"/>
            <a:ext cx="282607" cy="282115"/>
          </a:xfrm>
          <a:custGeom>
            <a:rect b="b" l="l" r="r" t="t"/>
            <a:pathLst>
              <a:path extrusionOk="0" h="1635449" w="1638300">
                <a:moveTo>
                  <a:pt x="1621536" y="1234538"/>
                </a:moveTo>
                <a:cubicBezTo>
                  <a:pt x="1643825" y="1256855"/>
                  <a:pt x="1643825" y="1292993"/>
                  <a:pt x="1621536" y="1315310"/>
                </a:cubicBezTo>
                <a:lnTo>
                  <a:pt x="1316736" y="1620110"/>
                </a:lnTo>
                <a:cubicBezTo>
                  <a:pt x="1293647" y="1641627"/>
                  <a:pt x="1257481" y="1640351"/>
                  <a:pt x="1235964" y="1617262"/>
                </a:cubicBezTo>
                <a:cubicBezTo>
                  <a:pt x="1215514" y="1595307"/>
                  <a:pt x="1215514" y="1561284"/>
                  <a:pt x="1235964" y="1539338"/>
                </a:cubicBezTo>
                <a:lnTo>
                  <a:pt x="1443133" y="1332074"/>
                </a:lnTo>
                <a:lnTo>
                  <a:pt x="57150" y="1332074"/>
                </a:lnTo>
                <a:cubicBezTo>
                  <a:pt x="25587" y="1332074"/>
                  <a:pt x="0" y="1306490"/>
                  <a:pt x="0" y="1274924"/>
                </a:cubicBezTo>
                <a:cubicBezTo>
                  <a:pt x="0" y="1243359"/>
                  <a:pt x="25587" y="1217774"/>
                  <a:pt x="57150" y="1217774"/>
                </a:cubicBezTo>
                <a:lnTo>
                  <a:pt x="1443133" y="1217774"/>
                </a:lnTo>
                <a:lnTo>
                  <a:pt x="1235964" y="1010510"/>
                </a:lnTo>
                <a:cubicBezTo>
                  <a:pt x="1214447" y="987422"/>
                  <a:pt x="1215723" y="951255"/>
                  <a:pt x="1238812" y="929738"/>
                </a:cubicBezTo>
                <a:cubicBezTo>
                  <a:pt x="1260767" y="909288"/>
                  <a:pt x="1294791" y="909288"/>
                  <a:pt x="1316736" y="929738"/>
                </a:cubicBezTo>
                <a:close/>
                <a:moveTo>
                  <a:pt x="321564" y="705710"/>
                </a:moveTo>
                <a:cubicBezTo>
                  <a:pt x="344656" y="727227"/>
                  <a:pt x="380819" y="725951"/>
                  <a:pt x="402336" y="702862"/>
                </a:cubicBezTo>
                <a:cubicBezTo>
                  <a:pt x="422787" y="680907"/>
                  <a:pt x="422787" y="646884"/>
                  <a:pt x="402336" y="624938"/>
                </a:cubicBezTo>
                <a:lnTo>
                  <a:pt x="195167" y="417674"/>
                </a:lnTo>
                <a:lnTo>
                  <a:pt x="1581150" y="417674"/>
                </a:lnTo>
                <a:cubicBezTo>
                  <a:pt x="1612716" y="417674"/>
                  <a:pt x="1638300" y="392087"/>
                  <a:pt x="1638300" y="360524"/>
                </a:cubicBezTo>
                <a:cubicBezTo>
                  <a:pt x="1638300" y="328961"/>
                  <a:pt x="1612716" y="303374"/>
                  <a:pt x="1581150" y="303374"/>
                </a:cubicBezTo>
                <a:lnTo>
                  <a:pt x="195167" y="303374"/>
                </a:lnTo>
                <a:lnTo>
                  <a:pt x="402336" y="96110"/>
                </a:lnTo>
                <a:cubicBezTo>
                  <a:pt x="423853" y="73019"/>
                  <a:pt x="422577" y="36855"/>
                  <a:pt x="399485" y="15338"/>
                </a:cubicBezTo>
                <a:cubicBezTo>
                  <a:pt x="377537" y="-5113"/>
                  <a:pt x="343512" y="-5113"/>
                  <a:pt x="321564" y="15338"/>
                </a:cubicBezTo>
                <a:lnTo>
                  <a:pt x="16764" y="320138"/>
                </a:lnTo>
                <a:cubicBezTo>
                  <a:pt x="-5521" y="342451"/>
                  <a:pt x="-5521" y="378598"/>
                  <a:pt x="16764" y="40091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D9DAF9"/>
              </a:solidFill>
              <a:latin typeface="Poppins Medium"/>
              <a:ea typeface="Poppins Medium"/>
              <a:cs typeface="Poppins Medium"/>
              <a:sym typeface="Poppins Medium"/>
            </a:endParaRPr>
          </a:p>
        </p:txBody>
      </p:sp>
      <p:sp>
        <p:nvSpPr>
          <p:cNvPr id="241" name="Google Shape;241;p32"/>
          <p:cNvSpPr/>
          <p:nvPr/>
        </p:nvSpPr>
        <p:spPr>
          <a:xfrm>
            <a:off x="3590562" y="1951420"/>
            <a:ext cx="393060" cy="274927"/>
          </a:xfrm>
          <a:custGeom>
            <a:rect b="b" l="l" r="r" t="t"/>
            <a:pathLst>
              <a:path extrusionOk="0" h="319682" w="457047">
                <a:moveTo>
                  <a:pt x="306059" y="74390"/>
                </a:moveTo>
                <a:cubicBezTo>
                  <a:pt x="318524" y="68220"/>
                  <a:pt x="333747" y="66381"/>
                  <a:pt x="349935" y="71377"/>
                </a:cubicBezTo>
                <a:cubicBezTo>
                  <a:pt x="367794" y="76886"/>
                  <a:pt x="381774" y="92063"/>
                  <a:pt x="386465" y="110142"/>
                </a:cubicBezTo>
                <a:cubicBezTo>
                  <a:pt x="389487" y="121786"/>
                  <a:pt x="388906" y="132143"/>
                  <a:pt x="386235" y="141715"/>
                </a:cubicBezTo>
                <a:cubicBezTo>
                  <a:pt x="383469" y="151639"/>
                  <a:pt x="387077" y="162470"/>
                  <a:pt x="396301" y="167080"/>
                </a:cubicBezTo>
                <a:cubicBezTo>
                  <a:pt x="424686" y="181263"/>
                  <a:pt x="441746" y="214488"/>
                  <a:pt x="430911" y="249896"/>
                </a:cubicBezTo>
                <a:cubicBezTo>
                  <a:pt x="422165" y="278487"/>
                  <a:pt x="394075" y="296853"/>
                  <a:pt x="364156" y="296853"/>
                </a:cubicBezTo>
                <a:lnTo>
                  <a:pt x="104451" y="296853"/>
                </a:lnTo>
                <a:cubicBezTo>
                  <a:pt x="70817" y="296853"/>
                  <a:pt x="38809" y="277157"/>
                  <a:pt x="27783" y="245408"/>
                </a:cubicBezTo>
                <a:cubicBezTo>
                  <a:pt x="11657" y="198978"/>
                  <a:pt x="37011" y="155218"/>
                  <a:pt x="76525" y="141421"/>
                </a:cubicBezTo>
                <a:cubicBezTo>
                  <a:pt x="85065" y="138439"/>
                  <a:pt x="91129" y="130889"/>
                  <a:pt x="91454" y="121855"/>
                </a:cubicBezTo>
                <a:cubicBezTo>
                  <a:pt x="93425" y="66847"/>
                  <a:pt x="138678" y="22842"/>
                  <a:pt x="194253" y="22842"/>
                </a:cubicBezTo>
                <a:cubicBezTo>
                  <a:pt x="229158" y="22842"/>
                  <a:pt x="259964" y="40163"/>
                  <a:pt x="278581" y="66801"/>
                </a:cubicBezTo>
                <a:cubicBezTo>
                  <a:pt x="284664" y="75506"/>
                  <a:pt x="296544" y="79111"/>
                  <a:pt x="306063" y="74398"/>
                </a:cubicBezTo>
                <a:close/>
                <a:moveTo>
                  <a:pt x="297087" y="53375"/>
                </a:moveTo>
                <a:cubicBezTo>
                  <a:pt x="274304" y="21049"/>
                  <a:pt x="236741" y="0"/>
                  <a:pt x="194250" y="0"/>
                </a:cubicBezTo>
                <a:cubicBezTo>
                  <a:pt x="126691" y="0"/>
                  <a:pt x="71632" y="53234"/>
                  <a:pt x="68701" y="119951"/>
                </a:cubicBezTo>
                <a:cubicBezTo>
                  <a:pt x="13615" y="139414"/>
                  <a:pt x="-20064" y="204231"/>
                  <a:pt x="13206" y="269645"/>
                </a:cubicBezTo>
                <a:cubicBezTo>
                  <a:pt x="29214" y="301123"/>
                  <a:pt x="62936" y="319683"/>
                  <a:pt x="98272" y="319683"/>
                </a:cubicBezTo>
                <a:lnTo>
                  <a:pt x="369860" y="319683"/>
                </a:lnTo>
                <a:cubicBezTo>
                  <a:pt x="400560" y="319683"/>
                  <a:pt x="430023" y="303891"/>
                  <a:pt x="444416" y="276798"/>
                </a:cubicBezTo>
                <a:cubicBezTo>
                  <a:pt x="472801" y="223372"/>
                  <a:pt x="450144" y="169619"/>
                  <a:pt x="408273" y="147568"/>
                </a:cubicBezTo>
                <a:cubicBezTo>
                  <a:pt x="413204" y="130319"/>
                  <a:pt x="412489" y="110903"/>
                  <a:pt x="403980" y="90381"/>
                </a:cubicBezTo>
                <a:cubicBezTo>
                  <a:pt x="398100" y="76198"/>
                  <a:pt x="387291" y="64137"/>
                  <a:pt x="373774" y="56843"/>
                </a:cubicBezTo>
                <a:cubicBezTo>
                  <a:pt x="346511" y="42128"/>
                  <a:pt x="318933" y="42985"/>
                  <a:pt x="297079" y="53375"/>
                </a:cubicBezTo>
                <a:close/>
              </a:path>
            </a:pathLst>
          </a:custGeom>
          <a:gradFill>
            <a:gsLst>
              <a:gs pos="0">
                <a:srgbClr val="FFF7F6"/>
              </a:gs>
              <a:gs pos="74000">
                <a:srgbClr val="74C0FE">
                  <a:alpha val="86666"/>
                </a:srgbClr>
              </a:gs>
              <a:gs pos="83000">
                <a:srgbClr val="5DB5FF"/>
              </a:gs>
              <a:gs pos="100000">
                <a:srgbClr val="5DB5FF"/>
              </a:gs>
            </a:gsLst>
            <a:lin ang="5400012"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2" name="Google Shape;242;p32"/>
          <p:cNvSpPr/>
          <p:nvPr/>
        </p:nvSpPr>
        <p:spPr>
          <a:xfrm>
            <a:off x="4114791" y="1696896"/>
            <a:ext cx="411480" cy="329184"/>
          </a:xfrm>
          <a:custGeom>
            <a:rect b="b" l="l" r="r" t="t"/>
            <a:pathLst>
              <a:path extrusionOk="0" h="3657600" w="4572000">
                <a:moveTo>
                  <a:pt x="1485900" y="228600"/>
                </a:moveTo>
                <a:cubicBezTo>
                  <a:pt x="1770936" y="228600"/>
                  <a:pt x="2007394" y="437198"/>
                  <a:pt x="2050256" y="710089"/>
                </a:cubicBezTo>
                <a:cubicBezTo>
                  <a:pt x="2056686" y="750094"/>
                  <a:pt x="2083832" y="783669"/>
                  <a:pt x="2120979" y="798671"/>
                </a:cubicBezTo>
                <a:cubicBezTo>
                  <a:pt x="2158127" y="813673"/>
                  <a:pt x="2200990" y="807244"/>
                  <a:pt x="2233136" y="782241"/>
                </a:cubicBezTo>
                <a:cubicBezTo>
                  <a:pt x="2311003" y="721519"/>
                  <a:pt x="2408158" y="685800"/>
                  <a:pt x="2514600" y="685800"/>
                </a:cubicBezTo>
                <a:cubicBezTo>
                  <a:pt x="2766774" y="685800"/>
                  <a:pt x="2971800" y="890826"/>
                  <a:pt x="2971800" y="1143000"/>
                </a:cubicBezTo>
                <a:cubicBezTo>
                  <a:pt x="2971800" y="1248013"/>
                  <a:pt x="2936081" y="1345168"/>
                  <a:pt x="2876788" y="1422321"/>
                </a:cubicBezTo>
                <a:lnTo>
                  <a:pt x="2883218" y="1428036"/>
                </a:lnTo>
                <a:cubicBezTo>
                  <a:pt x="2970371" y="1395889"/>
                  <a:pt x="3063954" y="1376601"/>
                  <a:pt x="3161824" y="1372314"/>
                </a:cubicBezTo>
                <a:cubicBezTo>
                  <a:pt x="3187541" y="1300877"/>
                  <a:pt x="3201115" y="1223724"/>
                  <a:pt x="3201115" y="1143000"/>
                </a:cubicBezTo>
                <a:cubicBezTo>
                  <a:pt x="3201115" y="764381"/>
                  <a:pt x="2893933" y="457200"/>
                  <a:pt x="2515315" y="457200"/>
                </a:cubicBezTo>
                <a:cubicBezTo>
                  <a:pt x="2415302" y="457200"/>
                  <a:pt x="2321004" y="478631"/>
                  <a:pt x="2235279" y="517208"/>
                </a:cubicBezTo>
                <a:cubicBezTo>
                  <a:pt x="2120265" y="215027"/>
                  <a:pt x="1828086" y="0"/>
                  <a:pt x="1485900" y="0"/>
                </a:cubicBezTo>
                <a:cubicBezTo>
                  <a:pt x="1082993" y="0"/>
                  <a:pt x="749379" y="297894"/>
                  <a:pt x="693658" y="685800"/>
                </a:cubicBezTo>
                <a:lnTo>
                  <a:pt x="685800" y="685800"/>
                </a:lnTo>
                <a:cubicBezTo>
                  <a:pt x="307181" y="685800"/>
                  <a:pt x="0" y="992981"/>
                  <a:pt x="0" y="1371600"/>
                </a:cubicBezTo>
                <a:cubicBezTo>
                  <a:pt x="0" y="1750219"/>
                  <a:pt x="307181" y="2057400"/>
                  <a:pt x="685800" y="2057400"/>
                </a:cubicBezTo>
                <a:lnTo>
                  <a:pt x="1149429" y="2057400"/>
                </a:lnTo>
                <a:cubicBezTo>
                  <a:pt x="1158002" y="1978104"/>
                  <a:pt x="1175861" y="1901666"/>
                  <a:pt x="1201579" y="1828800"/>
                </a:cubicBezTo>
                <a:lnTo>
                  <a:pt x="685800" y="1828800"/>
                </a:lnTo>
                <a:cubicBezTo>
                  <a:pt x="433626" y="1828800"/>
                  <a:pt x="228600" y="1623774"/>
                  <a:pt x="228600" y="1371600"/>
                </a:cubicBezTo>
                <a:cubicBezTo>
                  <a:pt x="228600" y="1119426"/>
                  <a:pt x="433626" y="914400"/>
                  <a:pt x="685800" y="914400"/>
                </a:cubicBezTo>
                <a:cubicBezTo>
                  <a:pt x="717233" y="914400"/>
                  <a:pt x="747951" y="917257"/>
                  <a:pt x="777240" y="923687"/>
                </a:cubicBezTo>
                <a:cubicBezTo>
                  <a:pt x="811530" y="930831"/>
                  <a:pt x="846534" y="921544"/>
                  <a:pt x="872966" y="899398"/>
                </a:cubicBezTo>
                <a:cubicBezTo>
                  <a:pt x="899398" y="877253"/>
                  <a:pt x="915114" y="844391"/>
                  <a:pt x="914400" y="809387"/>
                </a:cubicBezTo>
                <a:cubicBezTo>
                  <a:pt x="914400" y="806529"/>
                  <a:pt x="914400" y="802958"/>
                  <a:pt x="914400" y="800100"/>
                </a:cubicBezTo>
                <a:cubicBezTo>
                  <a:pt x="914400" y="484346"/>
                  <a:pt x="1170146" y="228600"/>
                  <a:pt x="1485900" y="228600"/>
                </a:cubicBezTo>
                <a:close/>
                <a:moveTo>
                  <a:pt x="1600200" y="2171700"/>
                </a:moveTo>
                <a:cubicBezTo>
                  <a:pt x="1600200" y="1855946"/>
                  <a:pt x="1855946" y="1600200"/>
                  <a:pt x="2171700" y="1600200"/>
                </a:cubicBezTo>
                <a:cubicBezTo>
                  <a:pt x="2401729" y="1600200"/>
                  <a:pt x="2599611" y="1735931"/>
                  <a:pt x="2690336" y="1931670"/>
                </a:cubicBezTo>
                <a:cubicBezTo>
                  <a:pt x="2706053" y="1965960"/>
                  <a:pt x="2737485" y="1989534"/>
                  <a:pt x="2774633" y="1995964"/>
                </a:cubicBezTo>
                <a:cubicBezTo>
                  <a:pt x="2811780" y="2002393"/>
                  <a:pt x="2848928" y="1990249"/>
                  <a:pt x="2875360" y="1963817"/>
                </a:cubicBezTo>
                <a:cubicBezTo>
                  <a:pt x="2958227" y="1880235"/>
                  <a:pt x="3073241" y="1828086"/>
                  <a:pt x="3200400" y="1828086"/>
                </a:cubicBezTo>
                <a:cubicBezTo>
                  <a:pt x="3452574" y="1828086"/>
                  <a:pt x="3657600" y="2033111"/>
                  <a:pt x="3657600" y="2285286"/>
                </a:cubicBezTo>
                <a:lnTo>
                  <a:pt x="3657600" y="2287429"/>
                </a:lnTo>
                <a:cubicBezTo>
                  <a:pt x="3657600" y="2319576"/>
                  <a:pt x="3671173" y="2350294"/>
                  <a:pt x="3694748" y="2371725"/>
                </a:cubicBezTo>
                <a:cubicBezTo>
                  <a:pt x="3718322" y="2393156"/>
                  <a:pt x="3750469" y="2403872"/>
                  <a:pt x="3781902" y="2401015"/>
                </a:cubicBezTo>
                <a:cubicBezTo>
                  <a:pt x="3797617" y="2399586"/>
                  <a:pt x="3812620" y="2398871"/>
                  <a:pt x="3829050" y="2398871"/>
                </a:cubicBezTo>
                <a:cubicBezTo>
                  <a:pt x="4113371" y="2398871"/>
                  <a:pt x="4343400" y="2628900"/>
                  <a:pt x="4343400" y="2913221"/>
                </a:cubicBezTo>
                <a:cubicBezTo>
                  <a:pt x="4343400" y="3197543"/>
                  <a:pt x="4113371" y="3427571"/>
                  <a:pt x="3829050" y="3427571"/>
                </a:cubicBezTo>
                <a:lnTo>
                  <a:pt x="1657350" y="3427571"/>
                </a:lnTo>
                <a:cubicBezTo>
                  <a:pt x="1373029" y="3427571"/>
                  <a:pt x="1143000" y="3197543"/>
                  <a:pt x="1143000" y="2913221"/>
                </a:cubicBezTo>
                <a:cubicBezTo>
                  <a:pt x="1143000" y="2673906"/>
                  <a:pt x="1306592" y="2472452"/>
                  <a:pt x="1528048" y="2415302"/>
                </a:cubicBezTo>
                <a:cubicBezTo>
                  <a:pt x="1586627" y="2400300"/>
                  <a:pt x="1623060" y="2341721"/>
                  <a:pt x="1611630" y="2282428"/>
                </a:cubicBezTo>
                <a:cubicBezTo>
                  <a:pt x="1604486" y="2245995"/>
                  <a:pt x="1600914" y="2208848"/>
                  <a:pt x="1600914" y="2170271"/>
                </a:cubicBezTo>
                <a:close/>
                <a:moveTo>
                  <a:pt x="4572000" y="2914650"/>
                </a:moveTo>
                <a:cubicBezTo>
                  <a:pt x="4572000" y="2520315"/>
                  <a:pt x="4264819" y="2198132"/>
                  <a:pt x="3876913" y="2173129"/>
                </a:cubicBezTo>
                <a:cubicBezTo>
                  <a:pt x="3823335" y="1848088"/>
                  <a:pt x="3540443" y="1600200"/>
                  <a:pt x="3200400" y="1600200"/>
                </a:cubicBezTo>
                <a:cubicBezTo>
                  <a:pt x="3062526" y="1600200"/>
                  <a:pt x="2933938" y="1640919"/>
                  <a:pt x="2826068" y="1710928"/>
                </a:cubicBezTo>
                <a:cubicBezTo>
                  <a:pt x="2681049" y="1505903"/>
                  <a:pt x="2442448" y="1371600"/>
                  <a:pt x="2171700" y="1371600"/>
                </a:cubicBezTo>
                <a:cubicBezTo>
                  <a:pt x="1729502" y="1371600"/>
                  <a:pt x="1371600" y="1729502"/>
                  <a:pt x="1371600" y="2171700"/>
                </a:cubicBezTo>
                <a:cubicBezTo>
                  <a:pt x="1371600" y="2190274"/>
                  <a:pt x="1372314" y="2209562"/>
                  <a:pt x="1373743" y="2228136"/>
                </a:cubicBezTo>
                <a:cubicBezTo>
                  <a:pt x="1104424" y="2339578"/>
                  <a:pt x="914400" y="2604611"/>
                  <a:pt x="914400" y="2914650"/>
                </a:cubicBezTo>
                <a:cubicBezTo>
                  <a:pt x="914400" y="3324701"/>
                  <a:pt x="1247299" y="3657600"/>
                  <a:pt x="1657350" y="3657600"/>
                </a:cubicBezTo>
                <a:lnTo>
                  <a:pt x="3829050" y="3657600"/>
                </a:lnTo>
                <a:cubicBezTo>
                  <a:pt x="4239102" y="3657600"/>
                  <a:pt x="4572000" y="3324701"/>
                  <a:pt x="4572000" y="2914650"/>
                </a:cubicBezTo>
                <a:close/>
              </a:path>
            </a:pathLst>
          </a:custGeom>
          <a:gradFill>
            <a:gsLst>
              <a:gs pos="0">
                <a:srgbClr val="FFF7F6"/>
              </a:gs>
              <a:gs pos="74000">
                <a:srgbClr val="74C0FE">
                  <a:alpha val="86666"/>
                </a:srgbClr>
              </a:gs>
              <a:gs pos="83000">
                <a:srgbClr val="5DB5FF"/>
              </a:gs>
              <a:gs pos="100000">
                <a:srgbClr val="5DB5FF"/>
              </a:gs>
            </a:gsLst>
            <a:lin ang="5400012"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 name="Google Shape;243;p32"/>
          <p:cNvSpPr/>
          <p:nvPr/>
        </p:nvSpPr>
        <p:spPr>
          <a:xfrm>
            <a:off x="4675461" y="1708015"/>
            <a:ext cx="393060" cy="274927"/>
          </a:xfrm>
          <a:custGeom>
            <a:rect b="b" l="l" r="r" t="t"/>
            <a:pathLst>
              <a:path extrusionOk="0" h="319682" w="457047">
                <a:moveTo>
                  <a:pt x="306059" y="74390"/>
                </a:moveTo>
                <a:cubicBezTo>
                  <a:pt x="318524" y="68220"/>
                  <a:pt x="333747" y="66381"/>
                  <a:pt x="349935" y="71377"/>
                </a:cubicBezTo>
                <a:cubicBezTo>
                  <a:pt x="367794" y="76886"/>
                  <a:pt x="381774" y="92063"/>
                  <a:pt x="386465" y="110142"/>
                </a:cubicBezTo>
                <a:cubicBezTo>
                  <a:pt x="389487" y="121786"/>
                  <a:pt x="388906" y="132143"/>
                  <a:pt x="386235" y="141715"/>
                </a:cubicBezTo>
                <a:cubicBezTo>
                  <a:pt x="383469" y="151639"/>
                  <a:pt x="387077" y="162470"/>
                  <a:pt x="396301" y="167080"/>
                </a:cubicBezTo>
                <a:cubicBezTo>
                  <a:pt x="424686" y="181263"/>
                  <a:pt x="441746" y="214488"/>
                  <a:pt x="430911" y="249896"/>
                </a:cubicBezTo>
                <a:cubicBezTo>
                  <a:pt x="422165" y="278487"/>
                  <a:pt x="394075" y="296853"/>
                  <a:pt x="364156" y="296853"/>
                </a:cubicBezTo>
                <a:lnTo>
                  <a:pt x="104451" y="296853"/>
                </a:lnTo>
                <a:cubicBezTo>
                  <a:pt x="70817" y="296853"/>
                  <a:pt x="38809" y="277157"/>
                  <a:pt x="27783" y="245408"/>
                </a:cubicBezTo>
                <a:cubicBezTo>
                  <a:pt x="11657" y="198978"/>
                  <a:pt x="37011" y="155218"/>
                  <a:pt x="76525" y="141421"/>
                </a:cubicBezTo>
                <a:cubicBezTo>
                  <a:pt x="85065" y="138439"/>
                  <a:pt x="91129" y="130889"/>
                  <a:pt x="91454" y="121855"/>
                </a:cubicBezTo>
                <a:cubicBezTo>
                  <a:pt x="93425" y="66847"/>
                  <a:pt x="138678" y="22842"/>
                  <a:pt x="194253" y="22842"/>
                </a:cubicBezTo>
                <a:cubicBezTo>
                  <a:pt x="229158" y="22842"/>
                  <a:pt x="259964" y="40163"/>
                  <a:pt x="278581" y="66801"/>
                </a:cubicBezTo>
                <a:cubicBezTo>
                  <a:pt x="284664" y="75506"/>
                  <a:pt x="296544" y="79111"/>
                  <a:pt x="306063" y="74398"/>
                </a:cubicBezTo>
                <a:close/>
                <a:moveTo>
                  <a:pt x="297087" y="53375"/>
                </a:moveTo>
                <a:cubicBezTo>
                  <a:pt x="274304" y="21049"/>
                  <a:pt x="236741" y="0"/>
                  <a:pt x="194250" y="0"/>
                </a:cubicBezTo>
                <a:cubicBezTo>
                  <a:pt x="126691" y="0"/>
                  <a:pt x="71632" y="53234"/>
                  <a:pt x="68701" y="119951"/>
                </a:cubicBezTo>
                <a:cubicBezTo>
                  <a:pt x="13615" y="139414"/>
                  <a:pt x="-20064" y="204231"/>
                  <a:pt x="13206" y="269645"/>
                </a:cubicBezTo>
                <a:cubicBezTo>
                  <a:pt x="29214" y="301123"/>
                  <a:pt x="62936" y="319683"/>
                  <a:pt x="98272" y="319683"/>
                </a:cubicBezTo>
                <a:lnTo>
                  <a:pt x="369860" y="319683"/>
                </a:lnTo>
                <a:cubicBezTo>
                  <a:pt x="400560" y="319683"/>
                  <a:pt x="430023" y="303891"/>
                  <a:pt x="444416" y="276798"/>
                </a:cubicBezTo>
                <a:cubicBezTo>
                  <a:pt x="472801" y="223372"/>
                  <a:pt x="450144" y="169619"/>
                  <a:pt x="408273" y="147568"/>
                </a:cubicBezTo>
                <a:cubicBezTo>
                  <a:pt x="413204" y="130319"/>
                  <a:pt x="412489" y="110903"/>
                  <a:pt x="403980" y="90381"/>
                </a:cubicBezTo>
                <a:cubicBezTo>
                  <a:pt x="398100" y="76198"/>
                  <a:pt x="387291" y="64137"/>
                  <a:pt x="373774" y="56843"/>
                </a:cubicBezTo>
                <a:cubicBezTo>
                  <a:pt x="346511" y="42128"/>
                  <a:pt x="318933" y="42985"/>
                  <a:pt x="297079" y="53375"/>
                </a:cubicBezTo>
                <a:close/>
              </a:path>
            </a:pathLst>
          </a:custGeom>
          <a:gradFill>
            <a:gsLst>
              <a:gs pos="0">
                <a:srgbClr val="FFF7F6"/>
              </a:gs>
              <a:gs pos="74000">
                <a:srgbClr val="74C0FE">
                  <a:alpha val="86666"/>
                </a:srgbClr>
              </a:gs>
              <a:gs pos="83000">
                <a:srgbClr val="5DB5FF"/>
              </a:gs>
              <a:gs pos="100000">
                <a:srgbClr val="5DB5FF"/>
              </a:gs>
            </a:gsLst>
            <a:lin ang="5400012"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p32"/>
          <p:cNvSpPr/>
          <p:nvPr/>
        </p:nvSpPr>
        <p:spPr>
          <a:xfrm>
            <a:off x="5231855" y="1690363"/>
            <a:ext cx="393060" cy="274927"/>
          </a:xfrm>
          <a:custGeom>
            <a:rect b="b" l="l" r="r" t="t"/>
            <a:pathLst>
              <a:path extrusionOk="0" h="319682" w="457047">
                <a:moveTo>
                  <a:pt x="306059" y="74390"/>
                </a:moveTo>
                <a:cubicBezTo>
                  <a:pt x="318524" y="68220"/>
                  <a:pt x="333747" y="66381"/>
                  <a:pt x="349935" y="71377"/>
                </a:cubicBezTo>
                <a:cubicBezTo>
                  <a:pt x="367794" y="76886"/>
                  <a:pt x="381774" y="92063"/>
                  <a:pt x="386465" y="110142"/>
                </a:cubicBezTo>
                <a:cubicBezTo>
                  <a:pt x="389487" y="121786"/>
                  <a:pt x="388906" y="132143"/>
                  <a:pt x="386235" y="141715"/>
                </a:cubicBezTo>
                <a:cubicBezTo>
                  <a:pt x="383469" y="151639"/>
                  <a:pt x="387077" y="162470"/>
                  <a:pt x="396301" y="167080"/>
                </a:cubicBezTo>
                <a:cubicBezTo>
                  <a:pt x="424686" y="181263"/>
                  <a:pt x="441746" y="214488"/>
                  <a:pt x="430911" y="249896"/>
                </a:cubicBezTo>
                <a:cubicBezTo>
                  <a:pt x="422165" y="278487"/>
                  <a:pt x="394075" y="296853"/>
                  <a:pt x="364156" y="296853"/>
                </a:cubicBezTo>
                <a:lnTo>
                  <a:pt x="104451" y="296853"/>
                </a:lnTo>
                <a:cubicBezTo>
                  <a:pt x="70817" y="296853"/>
                  <a:pt x="38809" y="277157"/>
                  <a:pt x="27783" y="245408"/>
                </a:cubicBezTo>
                <a:cubicBezTo>
                  <a:pt x="11657" y="198978"/>
                  <a:pt x="37011" y="155218"/>
                  <a:pt x="76525" y="141421"/>
                </a:cubicBezTo>
                <a:cubicBezTo>
                  <a:pt x="85065" y="138439"/>
                  <a:pt x="91129" y="130889"/>
                  <a:pt x="91454" y="121855"/>
                </a:cubicBezTo>
                <a:cubicBezTo>
                  <a:pt x="93425" y="66847"/>
                  <a:pt x="138678" y="22842"/>
                  <a:pt x="194253" y="22842"/>
                </a:cubicBezTo>
                <a:cubicBezTo>
                  <a:pt x="229158" y="22842"/>
                  <a:pt x="259964" y="40163"/>
                  <a:pt x="278581" y="66801"/>
                </a:cubicBezTo>
                <a:cubicBezTo>
                  <a:pt x="284664" y="75506"/>
                  <a:pt x="296544" y="79111"/>
                  <a:pt x="306063" y="74398"/>
                </a:cubicBezTo>
                <a:close/>
                <a:moveTo>
                  <a:pt x="297087" y="53375"/>
                </a:moveTo>
                <a:cubicBezTo>
                  <a:pt x="274304" y="21049"/>
                  <a:pt x="236741" y="0"/>
                  <a:pt x="194250" y="0"/>
                </a:cubicBezTo>
                <a:cubicBezTo>
                  <a:pt x="126691" y="0"/>
                  <a:pt x="71632" y="53234"/>
                  <a:pt x="68701" y="119951"/>
                </a:cubicBezTo>
                <a:cubicBezTo>
                  <a:pt x="13615" y="139414"/>
                  <a:pt x="-20064" y="204231"/>
                  <a:pt x="13206" y="269645"/>
                </a:cubicBezTo>
                <a:cubicBezTo>
                  <a:pt x="29214" y="301123"/>
                  <a:pt x="62936" y="319683"/>
                  <a:pt x="98272" y="319683"/>
                </a:cubicBezTo>
                <a:lnTo>
                  <a:pt x="369860" y="319683"/>
                </a:lnTo>
                <a:cubicBezTo>
                  <a:pt x="400560" y="319683"/>
                  <a:pt x="430023" y="303891"/>
                  <a:pt x="444416" y="276798"/>
                </a:cubicBezTo>
                <a:cubicBezTo>
                  <a:pt x="472801" y="223372"/>
                  <a:pt x="450144" y="169619"/>
                  <a:pt x="408273" y="147568"/>
                </a:cubicBezTo>
                <a:cubicBezTo>
                  <a:pt x="413204" y="130319"/>
                  <a:pt x="412489" y="110903"/>
                  <a:pt x="403980" y="90381"/>
                </a:cubicBezTo>
                <a:cubicBezTo>
                  <a:pt x="398100" y="76198"/>
                  <a:pt x="387291" y="64137"/>
                  <a:pt x="373774" y="56843"/>
                </a:cubicBezTo>
                <a:cubicBezTo>
                  <a:pt x="346511" y="42128"/>
                  <a:pt x="318933" y="42985"/>
                  <a:pt x="297079" y="53375"/>
                </a:cubicBezTo>
                <a:close/>
              </a:path>
            </a:pathLst>
          </a:custGeom>
          <a:gradFill>
            <a:gsLst>
              <a:gs pos="0">
                <a:srgbClr val="FFF7F6"/>
              </a:gs>
              <a:gs pos="74000">
                <a:srgbClr val="74C0FE">
                  <a:alpha val="86666"/>
                </a:srgbClr>
              </a:gs>
              <a:gs pos="83000">
                <a:srgbClr val="5DB5FF"/>
              </a:gs>
              <a:gs pos="100000">
                <a:srgbClr val="5DB5FF"/>
              </a:gs>
            </a:gsLst>
            <a:lin ang="5400012"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 name="Google Shape;245;p32"/>
          <p:cNvSpPr/>
          <p:nvPr/>
        </p:nvSpPr>
        <p:spPr>
          <a:xfrm>
            <a:off x="5838507" y="1625817"/>
            <a:ext cx="411480" cy="329184"/>
          </a:xfrm>
          <a:custGeom>
            <a:rect b="b" l="l" r="r" t="t"/>
            <a:pathLst>
              <a:path extrusionOk="0" h="3657600" w="4572000">
                <a:moveTo>
                  <a:pt x="1485900" y="228600"/>
                </a:moveTo>
                <a:cubicBezTo>
                  <a:pt x="1770936" y="228600"/>
                  <a:pt x="2007394" y="437198"/>
                  <a:pt x="2050256" y="710089"/>
                </a:cubicBezTo>
                <a:cubicBezTo>
                  <a:pt x="2056686" y="750094"/>
                  <a:pt x="2083832" y="783669"/>
                  <a:pt x="2120979" y="798671"/>
                </a:cubicBezTo>
                <a:cubicBezTo>
                  <a:pt x="2158127" y="813673"/>
                  <a:pt x="2200990" y="807244"/>
                  <a:pt x="2233136" y="782241"/>
                </a:cubicBezTo>
                <a:cubicBezTo>
                  <a:pt x="2311003" y="721519"/>
                  <a:pt x="2408158" y="685800"/>
                  <a:pt x="2514600" y="685800"/>
                </a:cubicBezTo>
                <a:cubicBezTo>
                  <a:pt x="2766774" y="685800"/>
                  <a:pt x="2971800" y="890826"/>
                  <a:pt x="2971800" y="1143000"/>
                </a:cubicBezTo>
                <a:cubicBezTo>
                  <a:pt x="2971800" y="1248013"/>
                  <a:pt x="2936081" y="1345168"/>
                  <a:pt x="2876788" y="1422321"/>
                </a:cubicBezTo>
                <a:lnTo>
                  <a:pt x="2883218" y="1428036"/>
                </a:lnTo>
                <a:cubicBezTo>
                  <a:pt x="2970371" y="1395889"/>
                  <a:pt x="3063954" y="1376601"/>
                  <a:pt x="3161824" y="1372314"/>
                </a:cubicBezTo>
                <a:cubicBezTo>
                  <a:pt x="3187541" y="1300877"/>
                  <a:pt x="3201115" y="1223724"/>
                  <a:pt x="3201115" y="1143000"/>
                </a:cubicBezTo>
                <a:cubicBezTo>
                  <a:pt x="3201115" y="764381"/>
                  <a:pt x="2893933" y="457200"/>
                  <a:pt x="2515315" y="457200"/>
                </a:cubicBezTo>
                <a:cubicBezTo>
                  <a:pt x="2415302" y="457200"/>
                  <a:pt x="2321004" y="478631"/>
                  <a:pt x="2235279" y="517208"/>
                </a:cubicBezTo>
                <a:cubicBezTo>
                  <a:pt x="2120265" y="215027"/>
                  <a:pt x="1828086" y="0"/>
                  <a:pt x="1485900" y="0"/>
                </a:cubicBezTo>
                <a:cubicBezTo>
                  <a:pt x="1082993" y="0"/>
                  <a:pt x="749379" y="297894"/>
                  <a:pt x="693658" y="685800"/>
                </a:cubicBezTo>
                <a:lnTo>
                  <a:pt x="685800" y="685800"/>
                </a:lnTo>
                <a:cubicBezTo>
                  <a:pt x="307181" y="685800"/>
                  <a:pt x="0" y="992981"/>
                  <a:pt x="0" y="1371600"/>
                </a:cubicBezTo>
                <a:cubicBezTo>
                  <a:pt x="0" y="1750219"/>
                  <a:pt x="307181" y="2057400"/>
                  <a:pt x="685800" y="2057400"/>
                </a:cubicBezTo>
                <a:lnTo>
                  <a:pt x="1149429" y="2057400"/>
                </a:lnTo>
                <a:cubicBezTo>
                  <a:pt x="1158002" y="1978104"/>
                  <a:pt x="1175861" y="1901666"/>
                  <a:pt x="1201579" y="1828800"/>
                </a:cubicBezTo>
                <a:lnTo>
                  <a:pt x="685800" y="1828800"/>
                </a:lnTo>
                <a:cubicBezTo>
                  <a:pt x="433626" y="1828800"/>
                  <a:pt x="228600" y="1623774"/>
                  <a:pt x="228600" y="1371600"/>
                </a:cubicBezTo>
                <a:cubicBezTo>
                  <a:pt x="228600" y="1119426"/>
                  <a:pt x="433626" y="914400"/>
                  <a:pt x="685800" y="914400"/>
                </a:cubicBezTo>
                <a:cubicBezTo>
                  <a:pt x="717233" y="914400"/>
                  <a:pt x="747951" y="917257"/>
                  <a:pt x="777240" y="923687"/>
                </a:cubicBezTo>
                <a:cubicBezTo>
                  <a:pt x="811530" y="930831"/>
                  <a:pt x="846534" y="921544"/>
                  <a:pt x="872966" y="899398"/>
                </a:cubicBezTo>
                <a:cubicBezTo>
                  <a:pt x="899398" y="877253"/>
                  <a:pt x="915114" y="844391"/>
                  <a:pt x="914400" y="809387"/>
                </a:cubicBezTo>
                <a:cubicBezTo>
                  <a:pt x="914400" y="806529"/>
                  <a:pt x="914400" y="802958"/>
                  <a:pt x="914400" y="800100"/>
                </a:cubicBezTo>
                <a:cubicBezTo>
                  <a:pt x="914400" y="484346"/>
                  <a:pt x="1170146" y="228600"/>
                  <a:pt x="1485900" y="228600"/>
                </a:cubicBezTo>
                <a:close/>
                <a:moveTo>
                  <a:pt x="1600200" y="2171700"/>
                </a:moveTo>
                <a:cubicBezTo>
                  <a:pt x="1600200" y="1855946"/>
                  <a:pt x="1855946" y="1600200"/>
                  <a:pt x="2171700" y="1600200"/>
                </a:cubicBezTo>
                <a:cubicBezTo>
                  <a:pt x="2401729" y="1600200"/>
                  <a:pt x="2599611" y="1735931"/>
                  <a:pt x="2690336" y="1931670"/>
                </a:cubicBezTo>
                <a:cubicBezTo>
                  <a:pt x="2706053" y="1965960"/>
                  <a:pt x="2737485" y="1989534"/>
                  <a:pt x="2774633" y="1995964"/>
                </a:cubicBezTo>
                <a:cubicBezTo>
                  <a:pt x="2811780" y="2002393"/>
                  <a:pt x="2848928" y="1990249"/>
                  <a:pt x="2875360" y="1963817"/>
                </a:cubicBezTo>
                <a:cubicBezTo>
                  <a:pt x="2958227" y="1880235"/>
                  <a:pt x="3073241" y="1828086"/>
                  <a:pt x="3200400" y="1828086"/>
                </a:cubicBezTo>
                <a:cubicBezTo>
                  <a:pt x="3452574" y="1828086"/>
                  <a:pt x="3657600" y="2033111"/>
                  <a:pt x="3657600" y="2285286"/>
                </a:cubicBezTo>
                <a:lnTo>
                  <a:pt x="3657600" y="2287429"/>
                </a:lnTo>
                <a:cubicBezTo>
                  <a:pt x="3657600" y="2319576"/>
                  <a:pt x="3671173" y="2350294"/>
                  <a:pt x="3694748" y="2371725"/>
                </a:cubicBezTo>
                <a:cubicBezTo>
                  <a:pt x="3718322" y="2393156"/>
                  <a:pt x="3750469" y="2403872"/>
                  <a:pt x="3781902" y="2401015"/>
                </a:cubicBezTo>
                <a:cubicBezTo>
                  <a:pt x="3797617" y="2399586"/>
                  <a:pt x="3812620" y="2398871"/>
                  <a:pt x="3829050" y="2398871"/>
                </a:cubicBezTo>
                <a:cubicBezTo>
                  <a:pt x="4113371" y="2398871"/>
                  <a:pt x="4343400" y="2628900"/>
                  <a:pt x="4343400" y="2913221"/>
                </a:cubicBezTo>
                <a:cubicBezTo>
                  <a:pt x="4343400" y="3197543"/>
                  <a:pt x="4113371" y="3427571"/>
                  <a:pt x="3829050" y="3427571"/>
                </a:cubicBezTo>
                <a:lnTo>
                  <a:pt x="1657350" y="3427571"/>
                </a:lnTo>
                <a:cubicBezTo>
                  <a:pt x="1373029" y="3427571"/>
                  <a:pt x="1143000" y="3197543"/>
                  <a:pt x="1143000" y="2913221"/>
                </a:cubicBezTo>
                <a:cubicBezTo>
                  <a:pt x="1143000" y="2673906"/>
                  <a:pt x="1306592" y="2472452"/>
                  <a:pt x="1528048" y="2415302"/>
                </a:cubicBezTo>
                <a:cubicBezTo>
                  <a:pt x="1586627" y="2400300"/>
                  <a:pt x="1623060" y="2341721"/>
                  <a:pt x="1611630" y="2282428"/>
                </a:cubicBezTo>
                <a:cubicBezTo>
                  <a:pt x="1604486" y="2245995"/>
                  <a:pt x="1600914" y="2208848"/>
                  <a:pt x="1600914" y="2170271"/>
                </a:cubicBezTo>
                <a:close/>
                <a:moveTo>
                  <a:pt x="4572000" y="2914650"/>
                </a:moveTo>
                <a:cubicBezTo>
                  <a:pt x="4572000" y="2520315"/>
                  <a:pt x="4264819" y="2198132"/>
                  <a:pt x="3876913" y="2173129"/>
                </a:cubicBezTo>
                <a:cubicBezTo>
                  <a:pt x="3823335" y="1848088"/>
                  <a:pt x="3540443" y="1600200"/>
                  <a:pt x="3200400" y="1600200"/>
                </a:cubicBezTo>
                <a:cubicBezTo>
                  <a:pt x="3062526" y="1600200"/>
                  <a:pt x="2933938" y="1640919"/>
                  <a:pt x="2826068" y="1710928"/>
                </a:cubicBezTo>
                <a:cubicBezTo>
                  <a:pt x="2681049" y="1505903"/>
                  <a:pt x="2442448" y="1371600"/>
                  <a:pt x="2171700" y="1371600"/>
                </a:cubicBezTo>
                <a:cubicBezTo>
                  <a:pt x="1729502" y="1371600"/>
                  <a:pt x="1371600" y="1729502"/>
                  <a:pt x="1371600" y="2171700"/>
                </a:cubicBezTo>
                <a:cubicBezTo>
                  <a:pt x="1371600" y="2190274"/>
                  <a:pt x="1372314" y="2209562"/>
                  <a:pt x="1373743" y="2228136"/>
                </a:cubicBezTo>
                <a:cubicBezTo>
                  <a:pt x="1104424" y="2339578"/>
                  <a:pt x="914400" y="2604611"/>
                  <a:pt x="914400" y="2914650"/>
                </a:cubicBezTo>
                <a:cubicBezTo>
                  <a:pt x="914400" y="3324701"/>
                  <a:pt x="1247299" y="3657600"/>
                  <a:pt x="1657350" y="3657600"/>
                </a:cubicBezTo>
                <a:lnTo>
                  <a:pt x="3829050" y="3657600"/>
                </a:lnTo>
                <a:cubicBezTo>
                  <a:pt x="4239102" y="3657600"/>
                  <a:pt x="4572000" y="3324701"/>
                  <a:pt x="4572000" y="2914650"/>
                </a:cubicBezTo>
                <a:close/>
              </a:path>
            </a:pathLst>
          </a:custGeom>
          <a:gradFill>
            <a:gsLst>
              <a:gs pos="0">
                <a:srgbClr val="FFF7F6"/>
              </a:gs>
              <a:gs pos="74000">
                <a:srgbClr val="74C0FE">
                  <a:alpha val="86666"/>
                </a:srgbClr>
              </a:gs>
              <a:gs pos="83000">
                <a:srgbClr val="5DB5FF"/>
              </a:gs>
              <a:gs pos="100000">
                <a:srgbClr val="5DB5FF"/>
              </a:gs>
            </a:gsLst>
            <a:lin ang="5400012"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6" name="Google Shape;246;p32"/>
          <p:cNvSpPr/>
          <p:nvPr/>
        </p:nvSpPr>
        <p:spPr>
          <a:xfrm>
            <a:off x="7072211" y="1660594"/>
            <a:ext cx="393060" cy="274927"/>
          </a:xfrm>
          <a:custGeom>
            <a:rect b="b" l="l" r="r" t="t"/>
            <a:pathLst>
              <a:path extrusionOk="0" h="319682" w="457047">
                <a:moveTo>
                  <a:pt x="306059" y="74390"/>
                </a:moveTo>
                <a:cubicBezTo>
                  <a:pt x="318524" y="68220"/>
                  <a:pt x="333747" y="66381"/>
                  <a:pt x="349935" y="71377"/>
                </a:cubicBezTo>
                <a:cubicBezTo>
                  <a:pt x="367794" y="76886"/>
                  <a:pt x="381774" y="92063"/>
                  <a:pt x="386465" y="110142"/>
                </a:cubicBezTo>
                <a:cubicBezTo>
                  <a:pt x="389487" y="121786"/>
                  <a:pt x="388906" y="132143"/>
                  <a:pt x="386235" y="141715"/>
                </a:cubicBezTo>
                <a:cubicBezTo>
                  <a:pt x="383469" y="151639"/>
                  <a:pt x="387077" y="162470"/>
                  <a:pt x="396301" y="167080"/>
                </a:cubicBezTo>
                <a:cubicBezTo>
                  <a:pt x="424686" y="181263"/>
                  <a:pt x="441746" y="214488"/>
                  <a:pt x="430911" y="249896"/>
                </a:cubicBezTo>
                <a:cubicBezTo>
                  <a:pt x="422165" y="278487"/>
                  <a:pt x="394075" y="296853"/>
                  <a:pt x="364156" y="296853"/>
                </a:cubicBezTo>
                <a:lnTo>
                  <a:pt x="104451" y="296853"/>
                </a:lnTo>
                <a:cubicBezTo>
                  <a:pt x="70817" y="296853"/>
                  <a:pt x="38809" y="277157"/>
                  <a:pt x="27783" y="245408"/>
                </a:cubicBezTo>
                <a:cubicBezTo>
                  <a:pt x="11657" y="198978"/>
                  <a:pt x="37011" y="155218"/>
                  <a:pt x="76525" y="141421"/>
                </a:cubicBezTo>
                <a:cubicBezTo>
                  <a:pt x="85065" y="138439"/>
                  <a:pt x="91129" y="130889"/>
                  <a:pt x="91454" y="121855"/>
                </a:cubicBezTo>
                <a:cubicBezTo>
                  <a:pt x="93425" y="66847"/>
                  <a:pt x="138678" y="22842"/>
                  <a:pt x="194253" y="22842"/>
                </a:cubicBezTo>
                <a:cubicBezTo>
                  <a:pt x="229158" y="22842"/>
                  <a:pt x="259964" y="40163"/>
                  <a:pt x="278581" y="66801"/>
                </a:cubicBezTo>
                <a:cubicBezTo>
                  <a:pt x="284664" y="75506"/>
                  <a:pt x="296544" y="79111"/>
                  <a:pt x="306063" y="74398"/>
                </a:cubicBezTo>
                <a:close/>
                <a:moveTo>
                  <a:pt x="297087" y="53375"/>
                </a:moveTo>
                <a:cubicBezTo>
                  <a:pt x="274304" y="21049"/>
                  <a:pt x="236741" y="0"/>
                  <a:pt x="194250" y="0"/>
                </a:cubicBezTo>
                <a:cubicBezTo>
                  <a:pt x="126691" y="0"/>
                  <a:pt x="71632" y="53234"/>
                  <a:pt x="68701" y="119951"/>
                </a:cubicBezTo>
                <a:cubicBezTo>
                  <a:pt x="13615" y="139414"/>
                  <a:pt x="-20064" y="204231"/>
                  <a:pt x="13206" y="269645"/>
                </a:cubicBezTo>
                <a:cubicBezTo>
                  <a:pt x="29214" y="301123"/>
                  <a:pt x="62936" y="319683"/>
                  <a:pt x="98272" y="319683"/>
                </a:cubicBezTo>
                <a:lnTo>
                  <a:pt x="369860" y="319683"/>
                </a:lnTo>
                <a:cubicBezTo>
                  <a:pt x="400560" y="319683"/>
                  <a:pt x="430023" y="303891"/>
                  <a:pt x="444416" y="276798"/>
                </a:cubicBezTo>
                <a:cubicBezTo>
                  <a:pt x="472801" y="223372"/>
                  <a:pt x="450144" y="169619"/>
                  <a:pt x="408273" y="147568"/>
                </a:cubicBezTo>
                <a:cubicBezTo>
                  <a:pt x="413204" y="130319"/>
                  <a:pt x="412489" y="110903"/>
                  <a:pt x="403980" y="90381"/>
                </a:cubicBezTo>
                <a:cubicBezTo>
                  <a:pt x="398100" y="76198"/>
                  <a:pt x="387291" y="64137"/>
                  <a:pt x="373774" y="56843"/>
                </a:cubicBezTo>
                <a:cubicBezTo>
                  <a:pt x="346511" y="42128"/>
                  <a:pt x="318933" y="42985"/>
                  <a:pt x="297079" y="53375"/>
                </a:cubicBezTo>
                <a:close/>
              </a:path>
            </a:pathLst>
          </a:custGeom>
          <a:gradFill>
            <a:gsLst>
              <a:gs pos="0">
                <a:srgbClr val="FFF7F6"/>
              </a:gs>
              <a:gs pos="74000">
                <a:srgbClr val="74C0FE">
                  <a:alpha val="86666"/>
                </a:srgbClr>
              </a:gs>
              <a:gs pos="83000">
                <a:srgbClr val="5DB5FF"/>
              </a:gs>
              <a:gs pos="100000">
                <a:srgbClr val="5DB5FF"/>
              </a:gs>
            </a:gsLst>
            <a:lin ang="5400012"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7" name="Google Shape;247;p32"/>
          <p:cNvSpPr/>
          <p:nvPr/>
        </p:nvSpPr>
        <p:spPr>
          <a:xfrm>
            <a:off x="9881109" y="2494782"/>
            <a:ext cx="393060" cy="274927"/>
          </a:xfrm>
          <a:custGeom>
            <a:rect b="b" l="l" r="r" t="t"/>
            <a:pathLst>
              <a:path extrusionOk="0" h="319682" w="457047">
                <a:moveTo>
                  <a:pt x="306059" y="74390"/>
                </a:moveTo>
                <a:cubicBezTo>
                  <a:pt x="318524" y="68220"/>
                  <a:pt x="333747" y="66381"/>
                  <a:pt x="349935" y="71377"/>
                </a:cubicBezTo>
                <a:cubicBezTo>
                  <a:pt x="367794" y="76886"/>
                  <a:pt x="381774" y="92063"/>
                  <a:pt x="386465" y="110142"/>
                </a:cubicBezTo>
                <a:cubicBezTo>
                  <a:pt x="389487" y="121786"/>
                  <a:pt x="388906" y="132143"/>
                  <a:pt x="386235" y="141715"/>
                </a:cubicBezTo>
                <a:cubicBezTo>
                  <a:pt x="383469" y="151639"/>
                  <a:pt x="387077" y="162470"/>
                  <a:pt x="396301" y="167080"/>
                </a:cubicBezTo>
                <a:cubicBezTo>
                  <a:pt x="424686" y="181263"/>
                  <a:pt x="441746" y="214488"/>
                  <a:pt x="430911" y="249896"/>
                </a:cubicBezTo>
                <a:cubicBezTo>
                  <a:pt x="422165" y="278487"/>
                  <a:pt x="394075" y="296853"/>
                  <a:pt x="364156" y="296853"/>
                </a:cubicBezTo>
                <a:lnTo>
                  <a:pt x="104451" y="296853"/>
                </a:lnTo>
                <a:cubicBezTo>
                  <a:pt x="70817" y="296853"/>
                  <a:pt x="38809" y="277157"/>
                  <a:pt x="27783" y="245408"/>
                </a:cubicBezTo>
                <a:cubicBezTo>
                  <a:pt x="11657" y="198978"/>
                  <a:pt x="37011" y="155218"/>
                  <a:pt x="76525" y="141421"/>
                </a:cubicBezTo>
                <a:cubicBezTo>
                  <a:pt x="85065" y="138439"/>
                  <a:pt x="91129" y="130889"/>
                  <a:pt x="91454" y="121855"/>
                </a:cubicBezTo>
                <a:cubicBezTo>
                  <a:pt x="93425" y="66847"/>
                  <a:pt x="138678" y="22842"/>
                  <a:pt x="194253" y="22842"/>
                </a:cubicBezTo>
                <a:cubicBezTo>
                  <a:pt x="229158" y="22842"/>
                  <a:pt x="259964" y="40163"/>
                  <a:pt x="278581" y="66801"/>
                </a:cubicBezTo>
                <a:cubicBezTo>
                  <a:pt x="284664" y="75506"/>
                  <a:pt x="296544" y="79111"/>
                  <a:pt x="306063" y="74398"/>
                </a:cubicBezTo>
                <a:close/>
                <a:moveTo>
                  <a:pt x="297087" y="53375"/>
                </a:moveTo>
                <a:cubicBezTo>
                  <a:pt x="274304" y="21049"/>
                  <a:pt x="236741" y="0"/>
                  <a:pt x="194250" y="0"/>
                </a:cubicBezTo>
                <a:cubicBezTo>
                  <a:pt x="126691" y="0"/>
                  <a:pt x="71632" y="53234"/>
                  <a:pt x="68701" y="119951"/>
                </a:cubicBezTo>
                <a:cubicBezTo>
                  <a:pt x="13615" y="139414"/>
                  <a:pt x="-20064" y="204231"/>
                  <a:pt x="13206" y="269645"/>
                </a:cubicBezTo>
                <a:cubicBezTo>
                  <a:pt x="29214" y="301123"/>
                  <a:pt x="62936" y="319683"/>
                  <a:pt x="98272" y="319683"/>
                </a:cubicBezTo>
                <a:lnTo>
                  <a:pt x="369860" y="319683"/>
                </a:lnTo>
                <a:cubicBezTo>
                  <a:pt x="400560" y="319683"/>
                  <a:pt x="430023" y="303891"/>
                  <a:pt x="444416" y="276798"/>
                </a:cubicBezTo>
                <a:cubicBezTo>
                  <a:pt x="472801" y="223372"/>
                  <a:pt x="450144" y="169619"/>
                  <a:pt x="408273" y="147568"/>
                </a:cubicBezTo>
                <a:cubicBezTo>
                  <a:pt x="413204" y="130319"/>
                  <a:pt x="412489" y="110903"/>
                  <a:pt x="403980" y="90381"/>
                </a:cubicBezTo>
                <a:cubicBezTo>
                  <a:pt x="398100" y="76198"/>
                  <a:pt x="387291" y="64137"/>
                  <a:pt x="373774" y="56843"/>
                </a:cubicBezTo>
                <a:cubicBezTo>
                  <a:pt x="346511" y="42128"/>
                  <a:pt x="318933" y="42985"/>
                  <a:pt x="297079" y="53375"/>
                </a:cubicBezTo>
                <a:close/>
              </a:path>
            </a:pathLst>
          </a:custGeom>
          <a:gradFill>
            <a:gsLst>
              <a:gs pos="0">
                <a:srgbClr val="FFF7F6"/>
              </a:gs>
              <a:gs pos="74000">
                <a:srgbClr val="74C0FE">
                  <a:alpha val="86666"/>
                </a:srgbClr>
              </a:gs>
              <a:gs pos="83000">
                <a:srgbClr val="5DB5FF"/>
              </a:gs>
              <a:gs pos="100000">
                <a:srgbClr val="5DB5FF"/>
              </a:gs>
            </a:gsLst>
            <a:lin ang="5400012"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 name="Google Shape;248;p32"/>
          <p:cNvSpPr/>
          <p:nvPr/>
        </p:nvSpPr>
        <p:spPr>
          <a:xfrm>
            <a:off x="2476374" y="2199327"/>
            <a:ext cx="411480" cy="329184"/>
          </a:xfrm>
          <a:custGeom>
            <a:rect b="b" l="l" r="r" t="t"/>
            <a:pathLst>
              <a:path extrusionOk="0" h="3657600" w="4572000">
                <a:moveTo>
                  <a:pt x="1485900" y="228600"/>
                </a:moveTo>
                <a:cubicBezTo>
                  <a:pt x="1770936" y="228600"/>
                  <a:pt x="2007394" y="437198"/>
                  <a:pt x="2050256" y="710089"/>
                </a:cubicBezTo>
                <a:cubicBezTo>
                  <a:pt x="2056686" y="750094"/>
                  <a:pt x="2083832" y="783669"/>
                  <a:pt x="2120979" y="798671"/>
                </a:cubicBezTo>
                <a:cubicBezTo>
                  <a:pt x="2158127" y="813673"/>
                  <a:pt x="2200990" y="807244"/>
                  <a:pt x="2233136" y="782241"/>
                </a:cubicBezTo>
                <a:cubicBezTo>
                  <a:pt x="2311003" y="721519"/>
                  <a:pt x="2408158" y="685800"/>
                  <a:pt x="2514600" y="685800"/>
                </a:cubicBezTo>
                <a:cubicBezTo>
                  <a:pt x="2766774" y="685800"/>
                  <a:pt x="2971800" y="890826"/>
                  <a:pt x="2971800" y="1143000"/>
                </a:cubicBezTo>
                <a:cubicBezTo>
                  <a:pt x="2971800" y="1248013"/>
                  <a:pt x="2936081" y="1345168"/>
                  <a:pt x="2876788" y="1422321"/>
                </a:cubicBezTo>
                <a:lnTo>
                  <a:pt x="2883218" y="1428036"/>
                </a:lnTo>
                <a:cubicBezTo>
                  <a:pt x="2970371" y="1395889"/>
                  <a:pt x="3063954" y="1376601"/>
                  <a:pt x="3161824" y="1372314"/>
                </a:cubicBezTo>
                <a:cubicBezTo>
                  <a:pt x="3187541" y="1300877"/>
                  <a:pt x="3201115" y="1223724"/>
                  <a:pt x="3201115" y="1143000"/>
                </a:cubicBezTo>
                <a:cubicBezTo>
                  <a:pt x="3201115" y="764381"/>
                  <a:pt x="2893933" y="457200"/>
                  <a:pt x="2515315" y="457200"/>
                </a:cubicBezTo>
                <a:cubicBezTo>
                  <a:pt x="2415302" y="457200"/>
                  <a:pt x="2321004" y="478631"/>
                  <a:pt x="2235279" y="517208"/>
                </a:cubicBezTo>
                <a:cubicBezTo>
                  <a:pt x="2120265" y="215027"/>
                  <a:pt x="1828086" y="0"/>
                  <a:pt x="1485900" y="0"/>
                </a:cubicBezTo>
                <a:cubicBezTo>
                  <a:pt x="1082993" y="0"/>
                  <a:pt x="749379" y="297894"/>
                  <a:pt x="693658" y="685800"/>
                </a:cubicBezTo>
                <a:lnTo>
                  <a:pt x="685800" y="685800"/>
                </a:lnTo>
                <a:cubicBezTo>
                  <a:pt x="307181" y="685800"/>
                  <a:pt x="0" y="992981"/>
                  <a:pt x="0" y="1371600"/>
                </a:cubicBezTo>
                <a:cubicBezTo>
                  <a:pt x="0" y="1750219"/>
                  <a:pt x="307181" y="2057400"/>
                  <a:pt x="685800" y="2057400"/>
                </a:cubicBezTo>
                <a:lnTo>
                  <a:pt x="1149429" y="2057400"/>
                </a:lnTo>
                <a:cubicBezTo>
                  <a:pt x="1158002" y="1978104"/>
                  <a:pt x="1175861" y="1901666"/>
                  <a:pt x="1201579" y="1828800"/>
                </a:cubicBezTo>
                <a:lnTo>
                  <a:pt x="685800" y="1828800"/>
                </a:lnTo>
                <a:cubicBezTo>
                  <a:pt x="433626" y="1828800"/>
                  <a:pt x="228600" y="1623774"/>
                  <a:pt x="228600" y="1371600"/>
                </a:cubicBezTo>
                <a:cubicBezTo>
                  <a:pt x="228600" y="1119426"/>
                  <a:pt x="433626" y="914400"/>
                  <a:pt x="685800" y="914400"/>
                </a:cubicBezTo>
                <a:cubicBezTo>
                  <a:pt x="717233" y="914400"/>
                  <a:pt x="747951" y="917257"/>
                  <a:pt x="777240" y="923687"/>
                </a:cubicBezTo>
                <a:cubicBezTo>
                  <a:pt x="811530" y="930831"/>
                  <a:pt x="846534" y="921544"/>
                  <a:pt x="872966" y="899398"/>
                </a:cubicBezTo>
                <a:cubicBezTo>
                  <a:pt x="899398" y="877253"/>
                  <a:pt x="915114" y="844391"/>
                  <a:pt x="914400" y="809387"/>
                </a:cubicBezTo>
                <a:cubicBezTo>
                  <a:pt x="914400" y="806529"/>
                  <a:pt x="914400" y="802958"/>
                  <a:pt x="914400" y="800100"/>
                </a:cubicBezTo>
                <a:cubicBezTo>
                  <a:pt x="914400" y="484346"/>
                  <a:pt x="1170146" y="228600"/>
                  <a:pt x="1485900" y="228600"/>
                </a:cubicBezTo>
                <a:close/>
                <a:moveTo>
                  <a:pt x="1600200" y="2171700"/>
                </a:moveTo>
                <a:cubicBezTo>
                  <a:pt x="1600200" y="1855946"/>
                  <a:pt x="1855946" y="1600200"/>
                  <a:pt x="2171700" y="1600200"/>
                </a:cubicBezTo>
                <a:cubicBezTo>
                  <a:pt x="2401729" y="1600200"/>
                  <a:pt x="2599611" y="1735931"/>
                  <a:pt x="2690336" y="1931670"/>
                </a:cubicBezTo>
                <a:cubicBezTo>
                  <a:pt x="2706053" y="1965960"/>
                  <a:pt x="2737485" y="1989534"/>
                  <a:pt x="2774633" y="1995964"/>
                </a:cubicBezTo>
                <a:cubicBezTo>
                  <a:pt x="2811780" y="2002393"/>
                  <a:pt x="2848928" y="1990249"/>
                  <a:pt x="2875360" y="1963817"/>
                </a:cubicBezTo>
                <a:cubicBezTo>
                  <a:pt x="2958227" y="1880235"/>
                  <a:pt x="3073241" y="1828086"/>
                  <a:pt x="3200400" y="1828086"/>
                </a:cubicBezTo>
                <a:cubicBezTo>
                  <a:pt x="3452574" y="1828086"/>
                  <a:pt x="3657600" y="2033111"/>
                  <a:pt x="3657600" y="2285286"/>
                </a:cubicBezTo>
                <a:lnTo>
                  <a:pt x="3657600" y="2287429"/>
                </a:lnTo>
                <a:cubicBezTo>
                  <a:pt x="3657600" y="2319576"/>
                  <a:pt x="3671173" y="2350294"/>
                  <a:pt x="3694748" y="2371725"/>
                </a:cubicBezTo>
                <a:cubicBezTo>
                  <a:pt x="3718322" y="2393156"/>
                  <a:pt x="3750469" y="2403872"/>
                  <a:pt x="3781902" y="2401015"/>
                </a:cubicBezTo>
                <a:cubicBezTo>
                  <a:pt x="3797617" y="2399586"/>
                  <a:pt x="3812620" y="2398871"/>
                  <a:pt x="3829050" y="2398871"/>
                </a:cubicBezTo>
                <a:cubicBezTo>
                  <a:pt x="4113371" y="2398871"/>
                  <a:pt x="4343400" y="2628900"/>
                  <a:pt x="4343400" y="2913221"/>
                </a:cubicBezTo>
                <a:cubicBezTo>
                  <a:pt x="4343400" y="3197543"/>
                  <a:pt x="4113371" y="3427571"/>
                  <a:pt x="3829050" y="3427571"/>
                </a:cubicBezTo>
                <a:lnTo>
                  <a:pt x="1657350" y="3427571"/>
                </a:lnTo>
                <a:cubicBezTo>
                  <a:pt x="1373029" y="3427571"/>
                  <a:pt x="1143000" y="3197543"/>
                  <a:pt x="1143000" y="2913221"/>
                </a:cubicBezTo>
                <a:cubicBezTo>
                  <a:pt x="1143000" y="2673906"/>
                  <a:pt x="1306592" y="2472452"/>
                  <a:pt x="1528048" y="2415302"/>
                </a:cubicBezTo>
                <a:cubicBezTo>
                  <a:pt x="1586627" y="2400300"/>
                  <a:pt x="1623060" y="2341721"/>
                  <a:pt x="1611630" y="2282428"/>
                </a:cubicBezTo>
                <a:cubicBezTo>
                  <a:pt x="1604486" y="2245995"/>
                  <a:pt x="1600914" y="2208848"/>
                  <a:pt x="1600914" y="2170271"/>
                </a:cubicBezTo>
                <a:close/>
                <a:moveTo>
                  <a:pt x="4572000" y="2914650"/>
                </a:moveTo>
                <a:cubicBezTo>
                  <a:pt x="4572000" y="2520315"/>
                  <a:pt x="4264819" y="2198132"/>
                  <a:pt x="3876913" y="2173129"/>
                </a:cubicBezTo>
                <a:cubicBezTo>
                  <a:pt x="3823335" y="1848088"/>
                  <a:pt x="3540443" y="1600200"/>
                  <a:pt x="3200400" y="1600200"/>
                </a:cubicBezTo>
                <a:cubicBezTo>
                  <a:pt x="3062526" y="1600200"/>
                  <a:pt x="2933938" y="1640919"/>
                  <a:pt x="2826068" y="1710928"/>
                </a:cubicBezTo>
                <a:cubicBezTo>
                  <a:pt x="2681049" y="1505903"/>
                  <a:pt x="2442448" y="1371600"/>
                  <a:pt x="2171700" y="1371600"/>
                </a:cubicBezTo>
                <a:cubicBezTo>
                  <a:pt x="1729502" y="1371600"/>
                  <a:pt x="1371600" y="1729502"/>
                  <a:pt x="1371600" y="2171700"/>
                </a:cubicBezTo>
                <a:cubicBezTo>
                  <a:pt x="1371600" y="2190274"/>
                  <a:pt x="1372314" y="2209562"/>
                  <a:pt x="1373743" y="2228136"/>
                </a:cubicBezTo>
                <a:cubicBezTo>
                  <a:pt x="1104424" y="2339578"/>
                  <a:pt x="914400" y="2604611"/>
                  <a:pt x="914400" y="2914650"/>
                </a:cubicBezTo>
                <a:cubicBezTo>
                  <a:pt x="914400" y="3324701"/>
                  <a:pt x="1247299" y="3657600"/>
                  <a:pt x="1657350" y="3657600"/>
                </a:cubicBezTo>
                <a:lnTo>
                  <a:pt x="3829050" y="3657600"/>
                </a:lnTo>
                <a:cubicBezTo>
                  <a:pt x="4239102" y="3657600"/>
                  <a:pt x="4572000" y="3324701"/>
                  <a:pt x="4572000" y="2914650"/>
                </a:cubicBezTo>
                <a:close/>
              </a:path>
            </a:pathLst>
          </a:custGeom>
          <a:gradFill>
            <a:gsLst>
              <a:gs pos="0">
                <a:srgbClr val="FFF7F6"/>
              </a:gs>
              <a:gs pos="74000">
                <a:srgbClr val="74C0FE">
                  <a:alpha val="86666"/>
                </a:srgbClr>
              </a:gs>
              <a:gs pos="83000">
                <a:srgbClr val="5DB5FF"/>
              </a:gs>
              <a:gs pos="100000">
                <a:srgbClr val="5DB5FF"/>
              </a:gs>
            </a:gsLst>
            <a:lin ang="5400012"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 name="Google Shape;249;p32"/>
          <p:cNvSpPr/>
          <p:nvPr/>
        </p:nvSpPr>
        <p:spPr>
          <a:xfrm>
            <a:off x="1520781" y="2760366"/>
            <a:ext cx="393060" cy="274927"/>
          </a:xfrm>
          <a:custGeom>
            <a:rect b="b" l="l" r="r" t="t"/>
            <a:pathLst>
              <a:path extrusionOk="0" h="319682" w="457047">
                <a:moveTo>
                  <a:pt x="306059" y="74390"/>
                </a:moveTo>
                <a:cubicBezTo>
                  <a:pt x="318524" y="68220"/>
                  <a:pt x="333747" y="66381"/>
                  <a:pt x="349935" y="71377"/>
                </a:cubicBezTo>
                <a:cubicBezTo>
                  <a:pt x="367794" y="76886"/>
                  <a:pt x="381774" y="92063"/>
                  <a:pt x="386465" y="110142"/>
                </a:cubicBezTo>
                <a:cubicBezTo>
                  <a:pt x="389487" y="121786"/>
                  <a:pt x="388906" y="132143"/>
                  <a:pt x="386235" y="141715"/>
                </a:cubicBezTo>
                <a:cubicBezTo>
                  <a:pt x="383469" y="151639"/>
                  <a:pt x="387077" y="162470"/>
                  <a:pt x="396301" y="167080"/>
                </a:cubicBezTo>
                <a:cubicBezTo>
                  <a:pt x="424686" y="181263"/>
                  <a:pt x="441746" y="214488"/>
                  <a:pt x="430911" y="249896"/>
                </a:cubicBezTo>
                <a:cubicBezTo>
                  <a:pt x="422165" y="278487"/>
                  <a:pt x="394075" y="296853"/>
                  <a:pt x="364156" y="296853"/>
                </a:cubicBezTo>
                <a:lnTo>
                  <a:pt x="104451" y="296853"/>
                </a:lnTo>
                <a:cubicBezTo>
                  <a:pt x="70817" y="296853"/>
                  <a:pt x="38809" y="277157"/>
                  <a:pt x="27783" y="245408"/>
                </a:cubicBezTo>
                <a:cubicBezTo>
                  <a:pt x="11657" y="198978"/>
                  <a:pt x="37011" y="155218"/>
                  <a:pt x="76525" y="141421"/>
                </a:cubicBezTo>
                <a:cubicBezTo>
                  <a:pt x="85065" y="138439"/>
                  <a:pt x="91129" y="130889"/>
                  <a:pt x="91454" y="121855"/>
                </a:cubicBezTo>
                <a:cubicBezTo>
                  <a:pt x="93425" y="66847"/>
                  <a:pt x="138678" y="22842"/>
                  <a:pt x="194253" y="22842"/>
                </a:cubicBezTo>
                <a:cubicBezTo>
                  <a:pt x="229158" y="22842"/>
                  <a:pt x="259964" y="40163"/>
                  <a:pt x="278581" y="66801"/>
                </a:cubicBezTo>
                <a:cubicBezTo>
                  <a:pt x="284664" y="75506"/>
                  <a:pt x="296544" y="79111"/>
                  <a:pt x="306063" y="74398"/>
                </a:cubicBezTo>
                <a:close/>
                <a:moveTo>
                  <a:pt x="297087" y="53375"/>
                </a:moveTo>
                <a:cubicBezTo>
                  <a:pt x="274304" y="21049"/>
                  <a:pt x="236741" y="0"/>
                  <a:pt x="194250" y="0"/>
                </a:cubicBezTo>
                <a:cubicBezTo>
                  <a:pt x="126691" y="0"/>
                  <a:pt x="71632" y="53234"/>
                  <a:pt x="68701" y="119951"/>
                </a:cubicBezTo>
                <a:cubicBezTo>
                  <a:pt x="13615" y="139414"/>
                  <a:pt x="-20064" y="204231"/>
                  <a:pt x="13206" y="269645"/>
                </a:cubicBezTo>
                <a:cubicBezTo>
                  <a:pt x="29214" y="301123"/>
                  <a:pt x="62936" y="319683"/>
                  <a:pt x="98272" y="319683"/>
                </a:cubicBezTo>
                <a:lnTo>
                  <a:pt x="369860" y="319683"/>
                </a:lnTo>
                <a:cubicBezTo>
                  <a:pt x="400560" y="319683"/>
                  <a:pt x="430023" y="303891"/>
                  <a:pt x="444416" y="276798"/>
                </a:cubicBezTo>
                <a:cubicBezTo>
                  <a:pt x="472801" y="223372"/>
                  <a:pt x="450144" y="169619"/>
                  <a:pt x="408273" y="147568"/>
                </a:cubicBezTo>
                <a:cubicBezTo>
                  <a:pt x="413204" y="130319"/>
                  <a:pt x="412489" y="110903"/>
                  <a:pt x="403980" y="90381"/>
                </a:cubicBezTo>
                <a:cubicBezTo>
                  <a:pt x="398100" y="76198"/>
                  <a:pt x="387291" y="64137"/>
                  <a:pt x="373774" y="56843"/>
                </a:cubicBezTo>
                <a:cubicBezTo>
                  <a:pt x="346511" y="42128"/>
                  <a:pt x="318933" y="42985"/>
                  <a:pt x="297079" y="53375"/>
                </a:cubicBezTo>
                <a:close/>
              </a:path>
            </a:pathLst>
          </a:custGeom>
          <a:gradFill>
            <a:gsLst>
              <a:gs pos="0">
                <a:srgbClr val="FFF7F6"/>
              </a:gs>
              <a:gs pos="74000">
                <a:srgbClr val="74C0FE">
                  <a:alpha val="86666"/>
                </a:srgbClr>
              </a:gs>
              <a:gs pos="83000">
                <a:srgbClr val="5DB5FF"/>
              </a:gs>
              <a:gs pos="100000">
                <a:srgbClr val="5DB5FF"/>
              </a:gs>
            </a:gsLst>
            <a:lin ang="5400012"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0" name="Google Shape;250;p32"/>
          <p:cNvSpPr/>
          <p:nvPr/>
        </p:nvSpPr>
        <p:spPr>
          <a:xfrm>
            <a:off x="9347623" y="2177743"/>
            <a:ext cx="411480" cy="329184"/>
          </a:xfrm>
          <a:custGeom>
            <a:rect b="b" l="l" r="r" t="t"/>
            <a:pathLst>
              <a:path extrusionOk="0" h="3657600" w="4572000">
                <a:moveTo>
                  <a:pt x="1485900" y="228600"/>
                </a:moveTo>
                <a:cubicBezTo>
                  <a:pt x="1770936" y="228600"/>
                  <a:pt x="2007394" y="437198"/>
                  <a:pt x="2050256" y="710089"/>
                </a:cubicBezTo>
                <a:cubicBezTo>
                  <a:pt x="2056686" y="750094"/>
                  <a:pt x="2083832" y="783669"/>
                  <a:pt x="2120979" y="798671"/>
                </a:cubicBezTo>
                <a:cubicBezTo>
                  <a:pt x="2158127" y="813673"/>
                  <a:pt x="2200990" y="807244"/>
                  <a:pt x="2233136" y="782241"/>
                </a:cubicBezTo>
                <a:cubicBezTo>
                  <a:pt x="2311003" y="721519"/>
                  <a:pt x="2408158" y="685800"/>
                  <a:pt x="2514600" y="685800"/>
                </a:cubicBezTo>
                <a:cubicBezTo>
                  <a:pt x="2766774" y="685800"/>
                  <a:pt x="2971800" y="890826"/>
                  <a:pt x="2971800" y="1143000"/>
                </a:cubicBezTo>
                <a:cubicBezTo>
                  <a:pt x="2971800" y="1248013"/>
                  <a:pt x="2936081" y="1345168"/>
                  <a:pt x="2876788" y="1422321"/>
                </a:cubicBezTo>
                <a:lnTo>
                  <a:pt x="2883218" y="1428036"/>
                </a:lnTo>
                <a:cubicBezTo>
                  <a:pt x="2970371" y="1395889"/>
                  <a:pt x="3063954" y="1376601"/>
                  <a:pt x="3161824" y="1372314"/>
                </a:cubicBezTo>
                <a:cubicBezTo>
                  <a:pt x="3187541" y="1300877"/>
                  <a:pt x="3201115" y="1223724"/>
                  <a:pt x="3201115" y="1143000"/>
                </a:cubicBezTo>
                <a:cubicBezTo>
                  <a:pt x="3201115" y="764381"/>
                  <a:pt x="2893933" y="457200"/>
                  <a:pt x="2515315" y="457200"/>
                </a:cubicBezTo>
                <a:cubicBezTo>
                  <a:pt x="2415302" y="457200"/>
                  <a:pt x="2321004" y="478631"/>
                  <a:pt x="2235279" y="517208"/>
                </a:cubicBezTo>
                <a:cubicBezTo>
                  <a:pt x="2120265" y="215027"/>
                  <a:pt x="1828086" y="0"/>
                  <a:pt x="1485900" y="0"/>
                </a:cubicBezTo>
                <a:cubicBezTo>
                  <a:pt x="1082993" y="0"/>
                  <a:pt x="749379" y="297894"/>
                  <a:pt x="693658" y="685800"/>
                </a:cubicBezTo>
                <a:lnTo>
                  <a:pt x="685800" y="685800"/>
                </a:lnTo>
                <a:cubicBezTo>
                  <a:pt x="307181" y="685800"/>
                  <a:pt x="0" y="992981"/>
                  <a:pt x="0" y="1371600"/>
                </a:cubicBezTo>
                <a:cubicBezTo>
                  <a:pt x="0" y="1750219"/>
                  <a:pt x="307181" y="2057400"/>
                  <a:pt x="685800" y="2057400"/>
                </a:cubicBezTo>
                <a:lnTo>
                  <a:pt x="1149429" y="2057400"/>
                </a:lnTo>
                <a:cubicBezTo>
                  <a:pt x="1158002" y="1978104"/>
                  <a:pt x="1175861" y="1901666"/>
                  <a:pt x="1201579" y="1828800"/>
                </a:cubicBezTo>
                <a:lnTo>
                  <a:pt x="685800" y="1828800"/>
                </a:lnTo>
                <a:cubicBezTo>
                  <a:pt x="433626" y="1828800"/>
                  <a:pt x="228600" y="1623774"/>
                  <a:pt x="228600" y="1371600"/>
                </a:cubicBezTo>
                <a:cubicBezTo>
                  <a:pt x="228600" y="1119426"/>
                  <a:pt x="433626" y="914400"/>
                  <a:pt x="685800" y="914400"/>
                </a:cubicBezTo>
                <a:cubicBezTo>
                  <a:pt x="717233" y="914400"/>
                  <a:pt x="747951" y="917257"/>
                  <a:pt x="777240" y="923687"/>
                </a:cubicBezTo>
                <a:cubicBezTo>
                  <a:pt x="811530" y="930831"/>
                  <a:pt x="846534" y="921544"/>
                  <a:pt x="872966" y="899398"/>
                </a:cubicBezTo>
                <a:cubicBezTo>
                  <a:pt x="899398" y="877253"/>
                  <a:pt x="915114" y="844391"/>
                  <a:pt x="914400" y="809387"/>
                </a:cubicBezTo>
                <a:cubicBezTo>
                  <a:pt x="914400" y="806529"/>
                  <a:pt x="914400" y="802958"/>
                  <a:pt x="914400" y="800100"/>
                </a:cubicBezTo>
                <a:cubicBezTo>
                  <a:pt x="914400" y="484346"/>
                  <a:pt x="1170146" y="228600"/>
                  <a:pt x="1485900" y="228600"/>
                </a:cubicBezTo>
                <a:close/>
                <a:moveTo>
                  <a:pt x="1600200" y="2171700"/>
                </a:moveTo>
                <a:cubicBezTo>
                  <a:pt x="1600200" y="1855946"/>
                  <a:pt x="1855946" y="1600200"/>
                  <a:pt x="2171700" y="1600200"/>
                </a:cubicBezTo>
                <a:cubicBezTo>
                  <a:pt x="2401729" y="1600200"/>
                  <a:pt x="2599611" y="1735931"/>
                  <a:pt x="2690336" y="1931670"/>
                </a:cubicBezTo>
                <a:cubicBezTo>
                  <a:pt x="2706053" y="1965960"/>
                  <a:pt x="2737485" y="1989534"/>
                  <a:pt x="2774633" y="1995964"/>
                </a:cubicBezTo>
                <a:cubicBezTo>
                  <a:pt x="2811780" y="2002393"/>
                  <a:pt x="2848928" y="1990249"/>
                  <a:pt x="2875360" y="1963817"/>
                </a:cubicBezTo>
                <a:cubicBezTo>
                  <a:pt x="2958227" y="1880235"/>
                  <a:pt x="3073241" y="1828086"/>
                  <a:pt x="3200400" y="1828086"/>
                </a:cubicBezTo>
                <a:cubicBezTo>
                  <a:pt x="3452574" y="1828086"/>
                  <a:pt x="3657600" y="2033111"/>
                  <a:pt x="3657600" y="2285286"/>
                </a:cubicBezTo>
                <a:lnTo>
                  <a:pt x="3657600" y="2287429"/>
                </a:lnTo>
                <a:cubicBezTo>
                  <a:pt x="3657600" y="2319576"/>
                  <a:pt x="3671173" y="2350294"/>
                  <a:pt x="3694748" y="2371725"/>
                </a:cubicBezTo>
                <a:cubicBezTo>
                  <a:pt x="3718322" y="2393156"/>
                  <a:pt x="3750469" y="2403872"/>
                  <a:pt x="3781902" y="2401015"/>
                </a:cubicBezTo>
                <a:cubicBezTo>
                  <a:pt x="3797617" y="2399586"/>
                  <a:pt x="3812620" y="2398871"/>
                  <a:pt x="3829050" y="2398871"/>
                </a:cubicBezTo>
                <a:cubicBezTo>
                  <a:pt x="4113371" y="2398871"/>
                  <a:pt x="4343400" y="2628900"/>
                  <a:pt x="4343400" y="2913221"/>
                </a:cubicBezTo>
                <a:cubicBezTo>
                  <a:pt x="4343400" y="3197543"/>
                  <a:pt x="4113371" y="3427571"/>
                  <a:pt x="3829050" y="3427571"/>
                </a:cubicBezTo>
                <a:lnTo>
                  <a:pt x="1657350" y="3427571"/>
                </a:lnTo>
                <a:cubicBezTo>
                  <a:pt x="1373029" y="3427571"/>
                  <a:pt x="1143000" y="3197543"/>
                  <a:pt x="1143000" y="2913221"/>
                </a:cubicBezTo>
                <a:cubicBezTo>
                  <a:pt x="1143000" y="2673906"/>
                  <a:pt x="1306592" y="2472452"/>
                  <a:pt x="1528048" y="2415302"/>
                </a:cubicBezTo>
                <a:cubicBezTo>
                  <a:pt x="1586627" y="2400300"/>
                  <a:pt x="1623060" y="2341721"/>
                  <a:pt x="1611630" y="2282428"/>
                </a:cubicBezTo>
                <a:cubicBezTo>
                  <a:pt x="1604486" y="2245995"/>
                  <a:pt x="1600914" y="2208848"/>
                  <a:pt x="1600914" y="2170271"/>
                </a:cubicBezTo>
                <a:close/>
                <a:moveTo>
                  <a:pt x="4572000" y="2914650"/>
                </a:moveTo>
                <a:cubicBezTo>
                  <a:pt x="4572000" y="2520315"/>
                  <a:pt x="4264819" y="2198132"/>
                  <a:pt x="3876913" y="2173129"/>
                </a:cubicBezTo>
                <a:cubicBezTo>
                  <a:pt x="3823335" y="1848088"/>
                  <a:pt x="3540443" y="1600200"/>
                  <a:pt x="3200400" y="1600200"/>
                </a:cubicBezTo>
                <a:cubicBezTo>
                  <a:pt x="3062526" y="1600200"/>
                  <a:pt x="2933938" y="1640919"/>
                  <a:pt x="2826068" y="1710928"/>
                </a:cubicBezTo>
                <a:cubicBezTo>
                  <a:pt x="2681049" y="1505903"/>
                  <a:pt x="2442448" y="1371600"/>
                  <a:pt x="2171700" y="1371600"/>
                </a:cubicBezTo>
                <a:cubicBezTo>
                  <a:pt x="1729502" y="1371600"/>
                  <a:pt x="1371600" y="1729502"/>
                  <a:pt x="1371600" y="2171700"/>
                </a:cubicBezTo>
                <a:cubicBezTo>
                  <a:pt x="1371600" y="2190274"/>
                  <a:pt x="1372314" y="2209562"/>
                  <a:pt x="1373743" y="2228136"/>
                </a:cubicBezTo>
                <a:cubicBezTo>
                  <a:pt x="1104424" y="2339578"/>
                  <a:pt x="914400" y="2604611"/>
                  <a:pt x="914400" y="2914650"/>
                </a:cubicBezTo>
                <a:cubicBezTo>
                  <a:pt x="914400" y="3324701"/>
                  <a:pt x="1247299" y="3657600"/>
                  <a:pt x="1657350" y="3657600"/>
                </a:cubicBezTo>
                <a:lnTo>
                  <a:pt x="3829050" y="3657600"/>
                </a:lnTo>
                <a:cubicBezTo>
                  <a:pt x="4239102" y="3657600"/>
                  <a:pt x="4572000" y="3324701"/>
                  <a:pt x="4572000" y="2914650"/>
                </a:cubicBezTo>
                <a:close/>
              </a:path>
            </a:pathLst>
          </a:custGeom>
          <a:gradFill>
            <a:gsLst>
              <a:gs pos="0">
                <a:srgbClr val="FFF7F6"/>
              </a:gs>
              <a:gs pos="74000">
                <a:srgbClr val="74C0FE">
                  <a:alpha val="86666"/>
                </a:srgbClr>
              </a:gs>
              <a:gs pos="83000">
                <a:srgbClr val="5DB5FF"/>
              </a:gs>
              <a:gs pos="100000">
                <a:srgbClr val="5DB5FF"/>
              </a:gs>
            </a:gsLst>
            <a:lin ang="5400012"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1" name="Google Shape;251;p32"/>
          <p:cNvSpPr/>
          <p:nvPr/>
        </p:nvSpPr>
        <p:spPr>
          <a:xfrm>
            <a:off x="2985390" y="2025558"/>
            <a:ext cx="393060" cy="274927"/>
          </a:xfrm>
          <a:custGeom>
            <a:rect b="b" l="l" r="r" t="t"/>
            <a:pathLst>
              <a:path extrusionOk="0" h="319682" w="457047">
                <a:moveTo>
                  <a:pt x="306059" y="74390"/>
                </a:moveTo>
                <a:cubicBezTo>
                  <a:pt x="318524" y="68220"/>
                  <a:pt x="333747" y="66381"/>
                  <a:pt x="349935" y="71377"/>
                </a:cubicBezTo>
                <a:cubicBezTo>
                  <a:pt x="367794" y="76886"/>
                  <a:pt x="381774" y="92063"/>
                  <a:pt x="386465" y="110142"/>
                </a:cubicBezTo>
                <a:cubicBezTo>
                  <a:pt x="389487" y="121786"/>
                  <a:pt x="388906" y="132143"/>
                  <a:pt x="386235" y="141715"/>
                </a:cubicBezTo>
                <a:cubicBezTo>
                  <a:pt x="383469" y="151639"/>
                  <a:pt x="387077" y="162470"/>
                  <a:pt x="396301" y="167080"/>
                </a:cubicBezTo>
                <a:cubicBezTo>
                  <a:pt x="424686" y="181263"/>
                  <a:pt x="441746" y="214488"/>
                  <a:pt x="430911" y="249896"/>
                </a:cubicBezTo>
                <a:cubicBezTo>
                  <a:pt x="422165" y="278487"/>
                  <a:pt x="394075" y="296853"/>
                  <a:pt x="364156" y="296853"/>
                </a:cubicBezTo>
                <a:lnTo>
                  <a:pt x="104451" y="296853"/>
                </a:lnTo>
                <a:cubicBezTo>
                  <a:pt x="70817" y="296853"/>
                  <a:pt x="38809" y="277157"/>
                  <a:pt x="27783" y="245408"/>
                </a:cubicBezTo>
                <a:cubicBezTo>
                  <a:pt x="11657" y="198978"/>
                  <a:pt x="37011" y="155218"/>
                  <a:pt x="76525" y="141421"/>
                </a:cubicBezTo>
                <a:cubicBezTo>
                  <a:pt x="85065" y="138439"/>
                  <a:pt x="91129" y="130889"/>
                  <a:pt x="91454" y="121855"/>
                </a:cubicBezTo>
                <a:cubicBezTo>
                  <a:pt x="93425" y="66847"/>
                  <a:pt x="138678" y="22842"/>
                  <a:pt x="194253" y="22842"/>
                </a:cubicBezTo>
                <a:cubicBezTo>
                  <a:pt x="229158" y="22842"/>
                  <a:pt x="259964" y="40163"/>
                  <a:pt x="278581" y="66801"/>
                </a:cubicBezTo>
                <a:cubicBezTo>
                  <a:pt x="284664" y="75506"/>
                  <a:pt x="296544" y="79111"/>
                  <a:pt x="306063" y="74398"/>
                </a:cubicBezTo>
                <a:close/>
                <a:moveTo>
                  <a:pt x="297087" y="53375"/>
                </a:moveTo>
                <a:cubicBezTo>
                  <a:pt x="274304" y="21049"/>
                  <a:pt x="236741" y="0"/>
                  <a:pt x="194250" y="0"/>
                </a:cubicBezTo>
                <a:cubicBezTo>
                  <a:pt x="126691" y="0"/>
                  <a:pt x="71632" y="53234"/>
                  <a:pt x="68701" y="119951"/>
                </a:cubicBezTo>
                <a:cubicBezTo>
                  <a:pt x="13615" y="139414"/>
                  <a:pt x="-20064" y="204231"/>
                  <a:pt x="13206" y="269645"/>
                </a:cubicBezTo>
                <a:cubicBezTo>
                  <a:pt x="29214" y="301123"/>
                  <a:pt x="62936" y="319683"/>
                  <a:pt x="98272" y="319683"/>
                </a:cubicBezTo>
                <a:lnTo>
                  <a:pt x="369860" y="319683"/>
                </a:lnTo>
                <a:cubicBezTo>
                  <a:pt x="400560" y="319683"/>
                  <a:pt x="430023" y="303891"/>
                  <a:pt x="444416" y="276798"/>
                </a:cubicBezTo>
                <a:cubicBezTo>
                  <a:pt x="472801" y="223372"/>
                  <a:pt x="450144" y="169619"/>
                  <a:pt x="408273" y="147568"/>
                </a:cubicBezTo>
                <a:cubicBezTo>
                  <a:pt x="413204" y="130319"/>
                  <a:pt x="412489" y="110903"/>
                  <a:pt x="403980" y="90381"/>
                </a:cubicBezTo>
                <a:cubicBezTo>
                  <a:pt x="398100" y="76198"/>
                  <a:pt x="387291" y="64137"/>
                  <a:pt x="373774" y="56843"/>
                </a:cubicBezTo>
                <a:cubicBezTo>
                  <a:pt x="346511" y="42128"/>
                  <a:pt x="318933" y="42985"/>
                  <a:pt x="297079" y="53375"/>
                </a:cubicBezTo>
                <a:close/>
              </a:path>
            </a:pathLst>
          </a:custGeom>
          <a:gradFill>
            <a:gsLst>
              <a:gs pos="0">
                <a:srgbClr val="FFF7F6"/>
              </a:gs>
              <a:gs pos="74000">
                <a:srgbClr val="74C0FE">
                  <a:alpha val="86666"/>
                </a:srgbClr>
              </a:gs>
              <a:gs pos="83000">
                <a:srgbClr val="5DB5FF"/>
              </a:gs>
              <a:gs pos="100000">
                <a:srgbClr val="5DB5FF"/>
              </a:gs>
            </a:gsLst>
            <a:lin ang="5400012"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 name="Google Shape;252;p32"/>
          <p:cNvSpPr/>
          <p:nvPr/>
        </p:nvSpPr>
        <p:spPr>
          <a:xfrm>
            <a:off x="8190212" y="1769762"/>
            <a:ext cx="393060" cy="274927"/>
          </a:xfrm>
          <a:custGeom>
            <a:rect b="b" l="l" r="r" t="t"/>
            <a:pathLst>
              <a:path extrusionOk="0" h="319682" w="457047">
                <a:moveTo>
                  <a:pt x="306059" y="74390"/>
                </a:moveTo>
                <a:cubicBezTo>
                  <a:pt x="318524" y="68220"/>
                  <a:pt x="333747" y="66381"/>
                  <a:pt x="349935" y="71377"/>
                </a:cubicBezTo>
                <a:cubicBezTo>
                  <a:pt x="367794" y="76886"/>
                  <a:pt x="381774" y="92063"/>
                  <a:pt x="386465" y="110142"/>
                </a:cubicBezTo>
                <a:cubicBezTo>
                  <a:pt x="389487" y="121786"/>
                  <a:pt x="388906" y="132143"/>
                  <a:pt x="386235" y="141715"/>
                </a:cubicBezTo>
                <a:cubicBezTo>
                  <a:pt x="383469" y="151639"/>
                  <a:pt x="387077" y="162470"/>
                  <a:pt x="396301" y="167080"/>
                </a:cubicBezTo>
                <a:cubicBezTo>
                  <a:pt x="424686" y="181263"/>
                  <a:pt x="441746" y="214488"/>
                  <a:pt x="430911" y="249896"/>
                </a:cubicBezTo>
                <a:cubicBezTo>
                  <a:pt x="422165" y="278487"/>
                  <a:pt x="394075" y="296853"/>
                  <a:pt x="364156" y="296853"/>
                </a:cubicBezTo>
                <a:lnTo>
                  <a:pt x="104451" y="296853"/>
                </a:lnTo>
                <a:cubicBezTo>
                  <a:pt x="70817" y="296853"/>
                  <a:pt x="38809" y="277157"/>
                  <a:pt x="27783" y="245408"/>
                </a:cubicBezTo>
                <a:cubicBezTo>
                  <a:pt x="11657" y="198978"/>
                  <a:pt x="37011" y="155218"/>
                  <a:pt x="76525" y="141421"/>
                </a:cubicBezTo>
                <a:cubicBezTo>
                  <a:pt x="85065" y="138439"/>
                  <a:pt x="91129" y="130889"/>
                  <a:pt x="91454" y="121855"/>
                </a:cubicBezTo>
                <a:cubicBezTo>
                  <a:pt x="93425" y="66847"/>
                  <a:pt x="138678" y="22842"/>
                  <a:pt x="194253" y="22842"/>
                </a:cubicBezTo>
                <a:cubicBezTo>
                  <a:pt x="229158" y="22842"/>
                  <a:pt x="259964" y="40163"/>
                  <a:pt x="278581" y="66801"/>
                </a:cubicBezTo>
                <a:cubicBezTo>
                  <a:pt x="284664" y="75506"/>
                  <a:pt x="296544" y="79111"/>
                  <a:pt x="306063" y="74398"/>
                </a:cubicBezTo>
                <a:close/>
                <a:moveTo>
                  <a:pt x="297087" y="53375"/>
                </a:moveTo>
                <a:cubicBezTo>
                  <a:pt x="274304" y="21049"/>
                  <a:pt x="236741" y="0"/>
                  <a:pt x="194250" y="0"/>
                </a:cubicBezTo>
                <a:cubicBezTo>
                  <a:pt x="126691" y="0"/>
                  <a:pt x="71632" y="53234"/>
                  <a:pt x="68701" y="119951"/>
                </a:cubicBezTo>
                <a:cubicBezTo>
                  <a:pt x="13615" y="139414"/>
                  <a:pt x="-20064" y="204231"/>
                  <a:pt x="13206" y="269645"/>
                </a:cubicBezTo>
                <a:cubicBezTo>
                  <a:pt x="29214" y="301123"/>
                  <a:pt x="62936" y="319683"/>
                  <a:pt x="98272" y="319683"/>
                </a:cubicBezTo>
                <a:lnTo>
                  <a:pt x="369860" y="319683"/>
                </a:lnTo>
                <a:cubicBezTo>
                  <a:pt x="400560" y="319683"/>
                  <a:pt x="430023" y="303891"/>
                  <a:pt x="444416" y="276798"/>
                </a:cubicBezTo>
                <a:cubicBezTo>
                  <a:pt x="472801" y="223372"/>
                  <a:pt x="450144" y="169619"/>
                  <a:pt x="408273" y="147568"/>
                </a:cubicBezTo>
                <a:cubicBezTo>
                  <a:pt x="413204" y="130319"/>
                  <a:pt x="412489" y="110903"/>
                  <a:pt x="403980" y="90381"/>
                </a:cubicBezTo>
                <a:cubicBezTo>
                  <a:pt x="398100" y="76198"/>
                  <a:pt x="387291" y="64137"/>
                  <a:pt x="373774" y="56843"/>
                </a:cubicBezTo>
                <a:cubicBezTo>
                  <a:pt x="346511" y="42128"/>
                  <a:pt x="318933" y="42985"/>
                  <a:pt x="297079" y="53375"/>
                </a:cubicBezTo>
                <a:close/>
              </a:path>
            </a:pathLst>
          </a:custGeom>
          <a:gradFill>
            <a:gsLst>
              <a:gs pos="0">
                <a:srgbClr val="FFF7F6"/>
              </a:gs>
              <a:gs pos="74000">
                <a:srgbClr val="74C0FE">
                  <a:alpha val="86666"/>
                </a:srgbClr>
              </a:gs>
              <a:gs pos="83000">
                <a:srgbClr val="5DB5FF"/>
              </a:gs>
              <a:gs pos="100000">
                <a:srgbClr val="5DB5FF"/>
              </a:gs>
            </a:gsLst>
            <a:lin ang="5400012"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3" name="Google Shape;253;p32"/>
          <p:cNvSpPr/>
          <p:nvPr/>
        </p:nvSpPr>
        <p:spPr>
          <a:xfrm>
            <a:off x="1038654" y="3063633"/>
            <a:ext cx="411480" cy="329184"/>
          </a:xfrm>
          <a:custGeom>
            <a:rect b="b" l="l" r="r" t="t"/>
            <a:pathLst>
              <a:path extrusionOk="0" h="3657600" w="4572000">
                <a:moveTo>
                  <a:pt x="1485900" y="228600"/>
                </a:moveTo>
                <a:cubicBezTo>
                  <a:pt x="1770936" y="228600"/>
                  <a:pt x="2007394" y="437198"/>
                  <a:pt x="2050256" y="710089"/>
                </a:cubicBezTo>
                <a:cubicBezTo>
                  <a:pt x="2056686" y="750094"/>
                  <a:pt x="2083832" y="783669"/>
                  <a:pt x="2120979" y="798671"/>
                </a:cubicBezTo>
                <a:cubicBezTo>
                  <a:pt x="2158127" y="813673"/>
                  <a:pt x="2200990" y="807244"/>
                  <a:pt x="2233136" y="782241"/>
                </a:cubicBezTo>
                <a:cubicBezTo>
                  <a:pt x="2311003" y="721519"/>
                  <a:pt x="2408158" y="685800"/>
                  <a:pt x="2514600" y="685800"/>
                </a:cubicBezTo>
                <a:cubicBezTo>
                  <a:pt x="2766774" y="685800"/>
                  <a:pt x="2971800" y="890826"/>
                  <a:pt x="2971800" y="1143000"/>
                </a:cubicBezTo>
                <a:cubicBezTo>
                  <a:pt x="2971800" y="1248013"/>
                  <a:pt x="2936081" y="1345168"/>
                  <a:pt x="2876788" y="1422321"/>
                </a:cubicBezTo>
                <a:lnTo>
                  <a:pt x="2883218" y="1428036"/>
                </a:lnTo>
                <a:cubicBezTo>
                  <a:pt x="2970371" y="1395889"/>
                  <a:pt x="3063954" y="1376601"/>
                  <a:pt x="3161824" y="1372314"/>
                </a:cubicBezTo>
                <a:cubicBezTo>
                  <a:pt x="3187541" y="1300877"/>
                  <a:pt x="3201115" y="1223724"/>
                  <a:pt x="3201115" y="1143000"/>
                </a:cubicBezTo>
                <a:cubicBezTo>
                  <a:pt x="3201115" y="764381"/>
                  <a:pt x="2893933" y="457200"/>
                  <a:pt x="2515315" y="457200"/>
                </a:cubicBezTo>
                <a:cubicBezTo>
                  <a:pt x="2415302" y="457200"/>
                  <a:pt x="2321004" y="478631"/>
                  <a:pt x="2235279" y="517208"/>
                </a:cubicBezTo>
                <a:cubicBezTo>
                  <a:pt x="2120265" y="215027"/>
                  <a:pt x="1828086" y="0"/>
                  <a:pt x="1485900" y="0"/>
                </a:cubicBezTo>
                <a:cubicBezTo>
                  <a:pt x="1082993" y="0"/>
                  <a:pt x="749379" y="297894"/>
                  <a:pt x="693658" y="685800"/>
                </a:cubicBezTo>
                <a:lnTo>
                  <a:pt x="685800" y="685800"/>
                </a:lnTo>
                <a:cubicBezTo>
                  <a:pt x="307181" y="685800"/>
                  <a:pt x="0" y="992981"/>
                  <a:pt x="0" y="1371600"/>
                </a:cubicBezTo>
                <a:cubicBezTo>
                  <a:pt x="0" y="1750219"/>
                  <a:pt x="307181" y="2057400"/>
                  <a:pt x="685800" y="2057400"/>
                </a:cubicBezTo>
                <a:lnTo>
                  <a:pt x="1149429" y="2057400"/>
                </a:lnTo>
                <a:cubicBezTo>
                  <a:pt x="1158002" y="1978104"/>
                  <a:pt x="1175861" y="1901666"/>
                  <a:pt x="1201579" y="1828800"/>
                </a:cubicBezTo>
                <a:lnTo>
                  <a:pt x="685800" y="1828800"/>
                </a:lnTo>
                <a:cubicBezTo>
                  <a:pt x="433626" y="1828800"/>
                  <a:pt x="228600" y="1623774"/>
                  <a:pt x="228600" y="1371600"/>
                </a:cubicBezTo>
                <a:cubicBezTo>
                  <a:pt x="228600" y="1119426"/>
                  <a:pt x="433626" y="914400"/>
                  <a:pt x="685800" y="914400"/>
                </a:cubicBezTo>
                <a:cubicBezTo>
                  <a:pt x="717233" y="914400"/>
                  <a:pt x="747951" y="917257"/>
                  <a:pt x="777240" y="923687"/>
                </a:cubicBezTo>
                <a:cubicBezTo>
                  <a:pt x="811530" y="930831"/>
                  <a:pt x="846534" y="921544"/>
                  <a:pt x="872966" y="899398"/>
                </a:cubicBezTo>
                <a:cubicBezTo>
                  <a:pt x="899398" y="877253"/>
                  <a:pt x="915114" y="844391"/>
                  <a:pt x="914400" y="809387"/>
                </a:cubicBezTo>
                <a:cubicBezTo>
                  <a:pt x="914400" y="806529"/>
                  <a:pt x="914400" y="802958"/>
                  <a:pt x="914400" y="800100"/>
                </a:cubicBezTo>
                <a:cubicBezTo>
                  <a:pt x="914400" y="484346"/>
                  <a:pt x="1170146" y="228600"/>
                  <a:pt x="1485900" y="228600"/>
                </a:cubicBezTo>
                <a:close/>
                <a:moveTo>
                  <a:pt x="1600200" y="2171700"/>
                </a:moveTo>
                <a:cubicBezTo>
                  <a:pt x="1600200" y="1855946"/>
                  <a:pt x="1855946" y="1600200"/>
                  <a:pt x="2171700" y="1600200"/>
                </a:cubicBezTo>
                <a:cubicBezTo>
                  <a:pt x="2401729" y="1600200"/>
                  <a:pt x="2599611" y="1735931"/>
                  <a:pt x="2690336" y="1931670"/>
                </a:cubicBezTo>
                <a:cubicBezTo>
                  <a:pt x="2706053" y="1965960"/>
                  <a:pt x="2737485" y="1989534"/>
                  <a:pt x="2774633" y="1995964"/>
                </a:cubicBezTo>
                <a:cubicBezTo>
                  <a:pt x="2811780" y="2002393"/>
                  <a:pt x="2848928" y="1990249"/>
                  <a:pt x="2875360" y="1963817"/>
                </a:cubicBezTo>
                <a:cubicBezTo>
                  <a:pt x="2958227" y="1880235"/>
                  <a:pt x="3073241" y="1828086"/>
                  <a:pt x="3200400" y="1828086"/>
                </a:cubicBezTo>
                <a:cubicBezTo>
                  <a:pt x="3452574" y="1828086"/>
                  <a:pt x="3657600" y="2033111"/>
                  <a:pt x="3657600" y="2285286"/>
                </a:cubicBezTo>
                <a:lnTo>
                  <a:pt x="3657600" y="2287429"/>
                </a:lnTo>
                <a:cubicBezTo>
                  <a:pt x="3657600" y="2319576"/>
                  <a:pt x="3671173" y="2350294"/>
                  <a:pt x="3694748" y="2371725"/>
                </a:cubicBezTo>
                <a:cubicBezTo>
                  <a:pt x="3718322" y="2393156"/>
                  <a:pt x="3750469" y="2403872"/>
                  <a:pt x="3781902" y="2401015"/>
                </a:cubicBezTo>
                <a:cubicBezTo>
                  <a:pt x="3797617" y="2399586"/>
                  <a:pt x="3812620" y="2398871"/>
                  <a:pt x="3829050" y="2398871"/>
                </a:cubicBezTo>
                <a:cubicBezTo>
                  <a:pt x="4113371" y="2398871"/>
                  <a:pt x="4343400" y="2628900"/>
                  <a:pt x="4343400" y="2913221"/>
                </a:cubicBezTo>
                <a:cubicBezTo>
                  <a:pt x="4343400" y="3197543"/>
                  <a:pt x="4113371" y="3427571"/>
                  <a:pt x="3829050" y="3427571"/>
                </a:cubicBezTo>
                <a:lnTo>
                  <a:pt x="1657350" y="3427571"/>
                </a:lnTo>
                <a:cubicBezTo>
                  <a:pt x="1373029" y="3427571"/>
                  <a:pt x="1143000" y="3197543"/>
                  <a:pt x="1143000" y="2913221"/>
                </a:cubicBezTo>
                <a:cubicBezTo>
                  <a:pt x="1143000" y="2673906"/>
                  <a:pt x="1306592" y="2472452"/>
                  <a:pt x="1528048" y="2415302"/>
                </a:cubicBezTo>
                <a:cubicBezTo>
                  <a:pt x="1586627" y="2400300"/>
                  <a:pt x="1623060" y="2341721"/>
                  <a:pt x="1611630" y="2282428"/>
                </a:cubicBezTo>
                <a:cubicBezTo>
                  <a:pt x="1604486" y="2245995"/>
                  <a:pt x="1600914" y="2208848"/>
                  <a:pt x="1600914" y="2170271"/>
                </a:cubicBezTo>
                <a:close/>
                <a:moveTo>
                  <a:pt x="4572000" y="2914650"/>
                </a:moveTo>
                <a:cubicBezTo>
                  <a:pt x="4572000" y="2520315"/>
                  <a:pt x="4264819" y="2198132"/>
                  <a:pt x="3876913" y="2173129"/>
                </a:cubicBezTo>
                <a:cubicBezTo>
                  <a:pt x="3823335" y="1848088"/>
                  <a:pt x="3540443" y="1600200"/>
                  <a:pt x="3200400" y="1600200"/>
                </a:cubicBezTo>
                <a:cubicBezTo>
                  <a:pt x="3062526" y="1600200"/>
                  <a:pt x="2933938" y="1640919"/>
                  <a:pt x="2826068" y="1710928"/>
                </a:cubicBezTo>
                <a:cubicBezTo>
                  <a:pt x="2681049" y="1505903"/>
                  <a:pt x="2442448" y="1371600"/>
                  <a:pt x="2171700" y="1371600"/>
                </a:cubicBezTo>
                <a:cubicBezTo>
                  <a:pt x="1729502" y="1371600"/>
                  <a:pt x="1371600" y="1729502"/>
                  <a:pt x="1371600" y="2171700"/>
                </a:cubicBezTo>
                <a:cubicBezTo>
                  <a:pt x="1371600" y="2190274"/>
                  <a:pt x="1372314" y="2209562"/>
                  <a:pt x="1373743" y="2228136"/>
                </a:cubicBezTo>
                <a:cubicBezTo>
                  <a:pt x="1104424" y="2339578"/>
                  <a:pt x="914400" y="2604611"/>
                  <a:pt x="914400" y="2914650"/>
                </a:cubicBezTo>
                <a:cubicBezTo>
                  <a:pt x="914400" y="3324701"/>
                  <a:pt x="1247299" y="3657600"/>
                  <a:pt x="1657350" y="3657600"/>
                </a:cubicBezTo>
                <a:lnTo>
                  <a:pt x="3829050" y="3657600"/>
                </a:lnTo>
                <a:cubicBezTo>
                  <a:pt x="4239102" y="3657600"/>
                  <a:pt x="4572000" y="3324701"/>
                  <a:pt x="4572000" y="2914650"/>
                </a:cubicBezTo>
                <a:close/>
              </a:path>
            </a:pathLst>
          </a:custGeom>
          <a:gradFill>
            <a:gsLst>
              <a:gs pos="0">
                <a:srgbClr val="FFF7F6"/>
              </a:gs>
              <a:gs pos="74000">
                <a:srgbClr val="74C0FE">
                  <a:alpha val="86666"/>
                </a:srgbClr>
              </a:gs>
              <a:gs pos="83000">
                <a:srgbClr val="5DB5FF"/>
              </a:gs>
              <a:gs pos="100000">
                <a:srgbClr val="5DB5FF"/>
              </a:gs>
            </a:gsLst>
            <a:lin ang="5400012"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 name="Google Shape;254;p32"/>
          <p:cNvSpPr/>
          <p:nvPr/>
        </p:nvSpPr>
        <p:spPr>
          <a:xfrm>
            <a:off x="2042770" y="2505690"/>
            <a:ext cx="393060" cy="274927"/>
          </a:xfrm>
          <a:custGeom>
            <a:rect b="b" l="l" r="r" t="t"/>
            <a:pathLst>
              <a:path extrusionOk="0" h="319682" w="457047">
                <a:moveTo>
                  <a:pt x="306059" y="74390"/>
                </a:moveTo>
                <a:cubicBezTo>
                  <a:pt x="318524" y="68220"/>
                  <a:pt x="333747" y="66381"/>
                  <a:pt x="349935" y="71377"/>
                </a:cubicBezTo>
                <a:cubicBezTo>
                  <a:pt x="367794" y="76886"/>
                  <a:pt x="381774" y="92063"/>
                  <a:pt x="386465" y="110142"/>
                </a:cubicBezTo>
                <a:cubicBezTo>
                  <a:pt x="389487" y="121786"/>
                  <a:pt x="388906" y="132143"/>
                  <a:pt x="386235" y="141715"/>
                </a:cubicBezTo>
                <a:cubicBezTo>
                  <a:pt x="383469" y="151639"/>
                  <a:pt x="387077" y="162470"/>
                  <a:pt x="396301" y="167080"/>
                </a:cubicBezTo>
                <a:cubicBezTo>
                  <a:pt x="424686" y="181263"/>
                  <a:pt x="441746" y="214488"/>
                  <a:pt x="430911" y="249896"/>
                </a:cubicBezTo>
                <a:cubicBezTo>
                  <a:pt x="422165" y="278487"/>
                  <a:pt x="394075" y="296853"/>
                  <a:pt x="364156" y="296853"/>
                </a:cubicBezTo>
                <a:lnTo>
                  <a:pt x="104451" y="296853"/>
                </a:lnTo>
                <a:cubicBezTo>
                  <a:pt x="70817" y="296853"/>
                  <a:pt x="38809" y="277157"/>
                  <a:pt x="27783" y="245408"/>
                </a:cubicBezTo>
                <a:cubicBezTo>
                  <a:pt x="11657" y="198978"/>
                  <a:pt x="37011" y="155218"/>
                  <a:pt x="76525" y="141421"/>
                </a:cubicBezTo>
                <a:cubicBezTo>
                  <a:pt x="85065" y="138439"/>
                  <a:pt x="91129" y="130889"/>
                  <a:pt x="91454" y="121855"/>
                </a:cubicBezTo>
                <a:cubicBezTo>
                  <a:pt x="93425" y="66847"/>
                  <a:pt x="138678" y="22842"/>
                  <a:pt x="194253" y="22842"/>
                </a:cubicBezTo>
                <a:cubicBezTo>
                  <a:pt x="229158" y="22842"/>
                  <a:pt x="259964" y="40163"/>
                  <a:pt x="278581" y="66801"/>
                </a:cubicBezTo>
                <a:cubicBezTo>
                  <a:pt x="284664" y="75506"/>
                  <a:pt x="296544" y="79111"/>
                  <a:pt x="306063" y="74398"/>
                </a:cubicBezTo>
                <a:close/>
                <a:moveTo>
                  <a:pt x="297087" y="53375"/>
                </a:moveTo>
                <a:cubicBezTo>
                  <a:pt x="274304" y="21049"/>
                  <a:pt x="236741" y="0"/>
                  <a:pt x="194250" y="0"/>
                </a:cubicBezTo>
                <a:cubicBezTo>
                  <a:pt x="126691" y="0"/>
                  <a:pt x="71632" y="53234"/>
                  <a:pt x="68701" y="119951"/>
                </a:cubicBezTo>
                <a:cubicBezTo>
                  <a:pt x="13615" y="139414"/>
                  <a:pt x="-20064" y="204231"/>
                  <a:pt x="13206" y="269645"/>
                </a:cubicBezTo>
                <a:cubicBezTo>
                  <a:pt x="29214" y="301123"/>
                  <a:pt x="62936" y="319683"/>
                  <a:pt x="98272" y="319683"/>
                </a:cubicBezTo>
                <a:lnTo>
                  <a:pt x="369860" y="319683"/>
                </a:lnTo>
                <a:cubicBezTo>
                  <a:pt x="400560" y="319683"/>
                  <a:pt x="430023" y="303891"/>
                  <a:pt x="444416" y="276798"/>
                </a:cubicBezTo>
                <a:cubicBezTo>
                  <a:pt x="472801" y="223372"/>
                  <a:pt x="450144" y="169619"/>
                  <a:pt x="408273" y="147568"/>
                </a:cubicBezTo>
                <a:cubicBezTo>
                  <a:pt x="413204" y="130319"/>
                  <a:pt x="412489" y="110903"/>
                  <a:pt x="403980" y="90381"/>
                </a:cubicBezTo>
                <a:cubicBezTo>
                  <a:pt x="398100" y="76198"/>
                  <a:pt x="387291" y="64137"/>
                  <a:pt x="373774" y="56843"/>
                </a:cubicBezTo>
                <a:cubicBezTo>
                  <a:pt x="346511" y="42128"/>
                  <a:pt x="318933" y="42985"/>
                  <a:pt x="297079" y="53375"/>
                </a:cubicBezTo>
                <a:close/>
              </a:path>
            </a:pathLst>
          </a:custGeom>
          <a:gradFill>
            <a:gsLst>
              <a:gs pos="0">
                <a:srgbClr val="FFF7F6"/>
              </a:gs>
              <a:gs pos="74000">
                <a:srgbClr val="74C0FE">
                  <a:alpha val="86666"/>
                </a:srgbClr>
              </a:gs>
              <a:gs pos="83000">
                <a:srgbClr val="5DB5FF"/>
              </a:gs>
              <a:gs pos="100000">
                <a:srgbClr val="5DB5FF"/>
              </a:gs>
            </a:gsLst>
            <a:lin ang="5400012"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p32"/>
          <p:cNvSpPr/>
          <p:nvPr/>
        </p:nvSpPr>
        <p:spPr>
          <a:xfrm>
            <a:off x="8781920" y="1951420"/>
            <a:ext cx="393060" cy="274927"/>
          </a:xfrm>
          <a:custGeom>
            <a:rect b="b" l="l" r="r" t="t"/>
            <a:pathLst>
              <a:path extrusionOk="0" h="319682" w="457047">
                <a:moveTo>
                  <a:pt x="306059" y="74390"/>
                </a:moveTo>
                <a:cubicBezTo>
                  <a:pt x="318524" y="68220"/>
                  <a:pt x="333747" y="66381"/>
                  <a:pt x="349935" y="71377"/>
                </a:cubicBezTo>
                <a:cubicBezTo>
                  <a:pt x="367794" y="76886"/>
                  <a:pt x="381774" y="92063"/>
                  <a:pt x="386465" y="110142"/>
                </a:cubicBezTo>
                <a:cubicBezTo>
                  <a:pt x="389487" y="121786"/>
                  <a:pt x="388906" y="132143"/>
                  <a:pt x="386235" y="141715"/>
                </a:cubicBezTo>
                <a:cubicBezTo>
                  <a:pt x="383469" y="151639"/>
                  <a:pt x="387077" y="162470"/>
                  <a:pt x="396301" y="167080"/>
                </a:cubicBezTo>
                <a:cubicBezTo>
                  <a:pt x="424686" y="181263"/>
                  <a:pt x="441746" y="214488"/>
                  <a:pt x="430911" y="249896"/>
                </a:cubicBezTo>
                <a:cubicBezTo>
                  <a:pt x="422165" y="278487"/>
                  <a:pt x="394075" y="296853"/>
                  <a:pt x="364156" y="296853"/>
                </a:cubicBezTo>
                <a:lnTo>
                  <a:pt x="104451" y="296853"/>
                </a:lnTo>
                <a:cubicBezTo>
                  <a:pt x="70817" y="296853"/>
                  <a:pt x="38809" y="277157"/>
                  <a:pt x="27783" y="245408"/>
                </a:cubicBezTo>
                <a:cubicBezTo>
                  <a:pt x="11657" y="198978"/>
                  <a:pt x="37011" y="155218"/>
                  <a:pt x="76525" y="141421"/>
                </a:cubicBezTo>
                <a:cubicBezTo>
                  <a:pt x="85065" y="138439"/>
                  <a:pt x="91129" y="130889"/>
                  <a:pt x="91454" y="121855"/>
                </a:cubicBezTo>
                <a:cubicBezTo>
                  <a:pt x="93425" y="66847"/>
                  <a:pt x="138678" y="22842"/>
                  <a:pt x="194253" y="22842"/>
                </a:cubicBezTo>
                <a:cubicBezTo>
                  <a:pt x="229158" y="22842"/>
                  <a:pt x="259964" y="40163"/>
                  <a:pt x="278581" y="66801"/>
                </a:cubicBezTo>
                <a:cubicBezTo>
                  <a:pt x="284664" y="75506"/>
                  <a:pt x="296544" y="79111"/>
                  <a:pt x="306063" y="74398"/>
                </a:cubicBezTo>
                <a:close/>
                <a:moveTo>
                  <a:pt x="297087" y="53375"/>
                </a:moveTo>
                <a:cubicBezTo>
                  <a:pt x="274304" y="21049"/>
                  <a:pt x="236741" y="0"/>
                  <a:pt x="194250" y="0"/>
                </a:cubicBezTo>
                <a:cubicBezTo>
                  <a:pt x="126691" y="0"/>
                  <a:pt x="71632" y="53234"/>
                  <a:pt x="68701" y="119951"/>
                </a:cubicBezTo>
                <a:cubicBezTo>
                  <a:pt x="13615" y="139414"/>
                  <a:pt x="-20064" y="204231"/>
                  <a:pt x="13206" y="269645"/>
                </a:cubicBezTo>
                <a:cubicBezTo>
                  <a:pt x="29214" y="301123"/>
                  <a:pt x="62936" y="319683"/>
                  <a:pt x="98272" y="319683"/>
                </a:cubicBezTo>
                <a:lnTo>
                  <a:pt x="369860" y="319683"/>
                </a:lnTo>
                <a:cubicBezTo>
                  <a:pt x="400560" y="319683"/>
                  <a:pt x="430023" y="303891"/>
                  <a:pt x="444416" y="276798"/>
                </a:cubicBezTo>
                <a:cubicBezTo>
                  <a:pt x="472801" y="223372"/>
                  <a:pt x="450144" y="169619"/>
                  <a:pt x="408273" y="147568"/>
                </a:cubicBezTo>
                <a:cubicBezTo>
                  <a:pt x="413204" y="130319"/>
                  <a:pt x="412489" y="110903"/>
                  <a:pt x="403980" y="90381"/>
                </a:cubicBezTo>
                <a:cubicBezTo>
                  <a:pt x="398100" y="76198"/>
                  <a:pt x="387291" y="64137"/>
                  <a:pt x="373774" y="56843"/>
                </a:cubicBezTo>
                <a:cubicBezTo>
                  <a:pt x="346511" y="42128"/>
                  <a:pt x="318933" y="42985"/>
                  <a:pt x="297079" y="53375"/>
                </a:cubicBezTo>
                <a:close/>
              </a:path>
            </a:pathLst>
          </a:custGeom>
          <a:gradFill>
            <a:gsLst>
              <a:gs pos="0">
                <a:srgbClr val="FFF7F6"/>
              </a:gs>
              <a:gs pos="74000">
                <a:srgbClr val="74C0FE">
                  <a:alpha val="86666"/>
                </a:srgbClr>
              </a:gs>
              <a:gs pos="83000">
                <a:srgbClr val="5DB5FF"/>
              </a:gs>
              <a:gs pos="100000">
                <a:srgbClr val="5DB5FF"/>
              </a:gs>
            </a:gsLst>
            <a:lin ang="5400012"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6" name="Google Shape;256;p32"/>
          <p:cNvSpPr/>
          <p:nvPr/>
        </p:nvSpPr>
        <p:spPr>
          <a:xfrm>
            <a:off x="10401838" y="2816445"/>
            <a:ext cx="393060" cy="274927"/>
          </a:xfrm>
          <a:custGeom>
            <a:rect b="b" l="l" r="r" t="t"/>
            <a:pathLst>
              <a:path extrusionOk="0" h="319682" w="457047">
                <a:moveTo>
                  <a:pt x="306059" y="74390"/>
                </a:moveTo>
                <a:cubicBezTo>
                  <a:pt x="318524" y="68220"/>
                  <a:pt x="333747" y="66381"/>
                  <a:pt x="349935" y="71377"/>
                </a:cubicBezTo>
                <a:cubicBezTo>
                  <a:pt x="367794" y="76886"/>
                  <a:pt x="381774" y="92063"/>
                  <a:pt x="386465" y="110142"/>
                </a:cubicBezTo>
                <a:cubicBezTo>
                  <a:pt x="389487" y="121786"/>
                  <a:pt x="388906" y="132143"/>
                  <a:pt x="386235" y="141715"/>
                </a:cubicBezTo>
                <a:cubicBezTo>
                  <a:pt x="383469" y="151639"/>
                  <a:pt x="387077" y="162470"/>
                  <a:pt x="396301" y="167080"/>
                </a:cubicBezTo>
                <a:cubicBezTo>
                  <a:pt x="424686" y="181263"/>
                  <a:pt x="441746" y="214488"/>
                  <a:pt x="430911" y="249896"/>
                </a:cubicBezTo>
                <a:cubicBezTo>
                  <a:pt x="422165" y="278487"/>
                  <a:pt x="394075" y="296853"/>
                  <a:pt x="364156" y="296853"/>
                </a:cubicBezTo>
                <a:lnTo>
                  <a:pt x="104451" y="296853"/>
                </a:lnTo>
                <a:cubicBezTo>
                  <a:pt x="70817" y="296853"/>
                  <a:pt x="38809" y="277157"/>
                  <a:pt x="27783" y="245408"/>
                </a:cubicBezTo>
                <a:cubicBezTo>
                  <a:pt x="11657" y="198978"/>
                  <a:pt x="37011" y="155218"/>
                  <a:pt x="76525" y="141421"/>
                </a:cubicBezTo>
                <a:cubicBezTo>
                  <a:pt x="85065" y="138439"/>
                  <a:pt x="91129" y="130889"/>
                  <a:pt x="91454" y="121855"/>
                </a:cubicBezTo>
                <a:cubicBezTo>
                  <a:pt x="93425" y="66847"/>
                  <a:pt x="138678" y="22842"/>
                  <a:pt x="194253" y="22842"/>
                </a:cubicBezTo>
                <a:cubicBezTo>
                  <a:pt x="229158" y="22842"/>
                  <a:pt x="259964" y="40163"/>
                  <a:pt x="278581" y="66801"/>
                </a:cubicBezTo>
                <a:cubicBezTo>
                  <a:pt x="284664" y="75506"/>
                  <a:pt x="296544" y="79111"/>
                  <a:pt x="306063" y="74398"/>
                </a:cubicBezTo>
                <a:close/>
                <a:moveTo>
                  <a:pt x="297087" y="53375"/>
                </a:moveTo>
                <a:cubicBezTo>
                  <a:pt x="274304" y="21049"/>
                  <a:pt x="236741" y="0"/>
                  <a:pt x="194250" y="0"/>
                </a:cubicBezTo>
                <a:cubicBezTo>
                  <a:pt x="126691" y="0"/>
                  <a:pt x="71632" y="53234"/>
                  <a:pt x="68701" y="119951"/>
                </a:cubicBezTo>
                <a:cubicBezTo>
                  <a:pt x="13615" y="139414"/>
                  <a:pt x="-20064" y="204231"/>
                  <a:pt x="13206" y="269645"/>
                </a:cubicBezTo>
                <a:cubicBezTo>
                  <a:pt x="29214" y="301123"/>
                  <a:pt x="62936" y="319683"/>
                  <a:pt x="98272" y="319683"/>
                </a:cubicBezTo>
                <a:lnTo>
                  <a:pt x="369860" y="319683"/>
                </a:lnTo>
                <a:cubicBezTo>
                  <a:pt x="400560" y="319683"/>
                  <a:pt x="430023" y="303891"/>
                  <a:pt x="444416" y="276798"/>
                </a:cubicBezTo>
                <a:cubicBezTo>
                  <a:pt x="472801" y="223372"/>
                  <a:pt x="450144" y="169619"/>
                  <a:pt x="408273" y="147568"/>
                </a:cubicBezTo>
                <a:cubicBezTo>
                  <a:pt x="413204" y="130319"/>
                  <a:pt x="412489" y="110903"/>
                  <a:pt x="403980" y="90381"/>
                </a:cubicBezTo>
                <a:cubicBezTo>
                  <a:pt x="398100" y="76198"/>
                  <a:pt x="387291" y="64137"/>
                  <a:pt x="373774" y="56843"/>
                </a:cubicBezTo>
                <a:cubicBezTo>
                  <a:pt x="346511" y="42128"/>
                  <a:pt x="318933" y="42985"/>
                  <a:pt x="297079" y="53375"/>
                </a:cubicBezTo>
                <a:close/>
              </a:path>
            </a:pathLst>
          </a:custGeom>
          <a:gradFill>
            <a:gsLst>
              <a:gs pos="0">
                <a:srgbClr val="FFF7F6"/>
              </a:gs>
              <a:gs pos="74000">
                <a:srgbClr val="74C0FE">
                  <a:alpha val="86666"/>
                </a:srgbClr>
              </a:gs>
              <a:gs pos="83000">
                <a:srgbClr val="5DB5FF"/>
              </a:gs>
              <a:gs pos="100000">
                <a:srgbClr val="5DB5FF"/>
              </a:gs>
            </a:gsLst>
            <a:lin ang="5400012"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7" name="Google Shape;257;p32"/>
          <p:cNvSpPr/>
          <p:nvPr/>
        </p:nvSpPr>
        <p:spPr>
          <a:xfrm>
            <a:off x="10896087" y="3063633"/>
            <a:ext cx="411480" cy="329184"/>
          </a:xfrm>
          <a:custGeom>
            <a:rect b="b" l="l" r="r" t="t"/>
            <a:pathLst>
              <a:path extrusionOk="0" h="3657600" w="4572000">
                <a:moveTo>
                  <a:pt x="1485900" y="228600"/>
                </a:moveTo>
                <a:cubicBezTo>
                  <a:pt x="1770936" y="228600"/>
                  <a:pt x="2007394" y="437198"/>
                  <a:pt x="2050256" y="710089"/>
                </a:cubicBezTo>
                <a:cubicBezTo>
                  <a:pt x="2056686" y="750094"/>
                  <a:pt x="2083832" y="783669"/>
                  <a:pt x="2120979" y="798671"/>
                </a:cubicBezTo>
                <a:cubicBezTo>
                  <a:pt x="2158127" y="813673"/>
                  <a:pt x="2200990" y="807244"/>
                  <a:pt x="2233136" y="782241"/>
                </a:cubicBezTo>
                <a:cubicBezTo>
                  <a:pt x="2311003" y="721519"/>
                  <a:pt x="2408158" y="685800"/>
                  <a:pt x="2514600" y="685800"/>
                </a:cubicBezTo>
                <a:cubicBezTo>
                  <a:pt x="2766774" y="685800"/>
                  <a:pt x="2971800" y="890826"/>
                  <a:pt x="2971800" y="1143000"/>
                </a:cubicBezTo>
                <a:cubicBezTo>
                  <a:pt x="2971800" y="1248013"/>
                  <a:pt x="2936081" y="1345168"/>
                  <a:pt x="2876788" y="1422321"/>
                </a:cubicBezTo>
                <a:lnTo>
                  <a:pt x="2883218" y="1428036"/>
                </a:lnTo>
                <a:cubicBezTo>
                  <a:pt x="2970371" y="1395889"/>
                  <a:pt x="3063954" y="1376601"/>
                  <a:pt x="3161824" y="1372314"/>
                </a:cubicBezTo>
                <a:cubicBezTo>
                  <a:pt x="3187541" y="1300877"/>
                  <a:pt x="3201115" y="1223724"/>
                  <a:pt x="3201115" y="1143000"/>
                </a:cubicBezTo>
                <a:cubicBezTo>
                  <a:pt x="3201115" y="764381"/>
                  <a:pt x="2893933" y="457200"/>
                  <a:pt x="2515315" y="457200"/>
                </a:cubicBezTo>
                <a:cubicBezTo>
                  <a:pt x="2415302" y="457200"/>
                  <a:pt x="2321004" y="478631"/>
                  <a:pt x="2235279" y="517208"/>
                </a:cubicBezTo>
                <a:cubicBezTo>
                  <a:pt x="2120265" y="215027"/>
                  <a:pt x="1828086" y="0"/>
                  <a:pt x="1485900" y="0"/>
                </a:cubicBezTo>
                <a:cubicBezTo>
                  <a:pt x="1082993" y="0"/>
                  <a:pt x="749379" y="297894"/>
                  <a:pt x="693658" y="685800"/>
                </a:cubicBezTo>
                <a:lnTo>
                  <a:pt x="685800" y="685800"/>
                </a:lnTo>
                <a:cubicBezTo>
                  <a:pt x="307181" y="685800"/>
                  <a:pt x="0" y="992981"/>
                  <a:pt x="0" y="1371600"/>
                </a:cubicBezTo>
                <a:cubicBezTo>
                  <a:pt x="0" y="1750219"/>
                  <a:pt x="307181" y="2057400"/>
                  <a:pt x="685800" y="2057400"/>
                </a:cubicBezTo>
                <a:lnTo>
                  <a:pt x="1149429" y="2057400"/>
                </a:lnTo>
                <a:cubicBezTo>
                  <a:pt x="1158002" y="1978104"/>
                  <a:pt x="1175861" y="1901666"/>
                  <a:pt x="1201579" y="1828800"/>
                </a:cubicBezTo>
                <a:lnTo>
                  <a:pt x="685800" y="1828800"/>
                </a:lnTo>
                <a:cubicBezTo>
                  <a:pt x="433626" y="1828800"/>
                  <a:pt x="228600" y="1623774"/>
                  <a:pt x="228600" y="1371600"/>
                </a:cubicBezTo>
                <a:cubicBezTo>
                  <a:pt x="228600" y="1119426"/>
                  <a:pt x="433626" y="914400"/>
                  <a:pt x="685800" y="914400"/>
                </a:cubicBezTo>
                <a:cubicBezTo>
                  <a:pt x="717233" y="914400"/>
                  <a:pt x="747951" y="917257"/>
                  <a:pt x="777240" y="923687"/>
                </a:cubicBezTo>
                <a:cubicBezTo>
                  <a:pt x="811530" y="930831"/>
                  <a:pt x="846534" y="921544"/>
                  <a:pt x="872966" y="899398"/>
                </a:cubicBezTo>
                <a:cubicBezTo>
                  <a:pt x="899398" y="877253"/>
                  <a:pt x="915114" y="844391"/>
                  <a:pt x="914400" y="809387"/>
                </a:cubicBezTo>
                <a:cubicBezTo>
                  <a:pt x="914400" y="806529"/>
                  <a:pt x="914400" y="802958"/>
                  <a:pt x="914400" y="800100"/>
                </a:cubicBezTo>
                <a:cubicBezTo>
                  <a:pt x="914400" y="484346"/>
                  <a:pt x="1170146" y="228600"/>
                  <a:pt x="1485900" y="228600"/>
                </a:cubicBezTo>
                <a:close/>
                <a:moveTo>
                  <a:pt x="1600200" y="2171700"/>
                </a:moveTo>
                <a:cubicBezTo>
                  <a:pt x="1600200" y="1855946"/>
                  <a:pt x="1855946" y="1600200"/>
                  <a:pt x="2171700" y="1600200"/>
                </a:cubicBezTo>
                <a:cubicBezTo>
                  <a:pt x="2401729" y="1600200"/>
                  <a:pt x="2599611" y="1735931"/>
                  <a:pt x="2690336" y="1931670"/>
                </a:cubicBezTo>
                <a:cubicBezTo>
                  <a:pt x="2706053" y="1965960"/>
                  <a:pt x="2737485" y="1989534"/>
                  <a:pt x="2774633" y="1995964"/>
                </a:cubicBezTo>
                <a:cubicBezTo>
                  <a:pt x="2811780" y="2002393"/>
                  <a:pt x="2848928" y="1990249"/>
                  <a:pt x="2875360" y="1963817"/>
                </a:cubicBezTo>
                <a:cubicBezTo>
                  <a:pt x="2958227" y="1880235"/>
                  <a:pt x="3073241" y="1828086"/>
                  <a:pt x="3200400" y="1828086"/>
                </a:cubicBezTo>
                <a:cubicBezTo>
                  <a:pt x="3452574" y="1828086"/>
                  <a:pt x="3657600" y="2033111"/>
                  <a:pt x="3657600" y="2285286"/>
                </a:cubicBezTo>
                <a:lnTo>
                  <a:pt x="3657600" y="2287429"/>
                </a:lnTo>
                <a:cubicBezTo>
                  <a:pt x="3657600" y="2319576"/>
                  <a:pt x="3671173" y="2350294"/>
                  <a:pt x="3694748" y="2371725"/>
                </a:cubicBezTo>
                <a:cubicBezTo>
                  <a:pt x="3718322" y="2393156"/>
                  <a:pt x="3750469" y="2403872"/>
                  <a:pt x="3781902" y="2401015"/>
                </a:cubicBezTo>
                <a:cubicBezTo>
                  <a:pt x="3797617" y="2399586"/>
                  <a:pt x="3812620" y="2398871"/>
                  <a:pt x="3829050" y="2398871"/>
                </a:cubicBezTo>
                <a:cubicBezTo>
                  <a:pt x="4113371" y="2398871"/>
                  <a:pt x="4343400" y="2628900"/>
                  <a:pt x="4343400" y="2913221"/>
                </a:cubicBezTo>
                <a:cubicBezTo>
                  <a:pt x="4343400" y="3197543"/>
                  <a:pt x="4113371" y="3427571"/>
                  <a:pt x="3829050" y="3427571"/>
                </a:cubicBezTo>
                <a:lnTo>
                  <a:pt x="1657350" y="3427571"/>
                </a:lnTo>
                <a:cubicBezTo>
                  <a:pt x="1373029" y="3427571"/>
                  <a:pt x="1143000" y="3197543"/>
                  <a:pt x="1143000" y="2913221"/>
                </a:cubicBezTo>
                <a:cubicBezTo>
                  <a:pt x="1143000" y="2673906"/>
                  <a:pt x="1306592" y="2472452"/>
                  <a:pt x="1528048" y="2415302"/>
                </a:cubicBezTo>
                <a:cubicBezTo>
                  <a:pt x="1586627" y="2400300"/>
                  <a:pt x="1623060" y="2341721"/>
                  <a:pt x="1611630" y="2282428"/>
                </a:cubicBezTo>
                <a:cubicBezTo>
                  <a:pt x="1604486" y="2245995"/>
                  <a:pt x="1600914" y="2208848"/>
                  <a:pt x="1600914" y="2170271"/>
                </a:cubicBezTo>
                <a:close/>
                <a:moveTo>
                  <a:pt x="4572000" y="2914650"/>
                </a:moveTo>
                <a:cubicBezTo>
                  <a:pt x="4572000" y="2520315"/>
                  <a:pt x="4264819" y="2198132"/>
                  <a:pt x="3876913" y="2173129"/>
                </a:cubicBezTo>
                <a:cubicBezTo>
                  <a:pt x="3823335" y="1848088"/>
                  <a:pt x="3540443" y="1600200"/>
                  <a:pt x="3200400" y="1600200"/>
                </a:cubicBezTo>
                <a:cubicBezTo>
                  <a:pt x="3062526" y="1600200"/>
                  <a:pt x="2933938" y="1640919"/>
                  <a:pt x="2826068" y="1710928"/>
                </a:cubicBezTo>
                <a:cubicBezTo>
                  <a:pt x="2681049" y="1505903"/>
                  <a:pt x="2442448" y="1371600"/>
                  <a:pt x="2171700" y="1371600"/>
                </a:cubicBezTo>
                <a:cubicBezTo>
                  <a:pt x="1729502" y="1371600"/>
                  <a:pt x="1371600" y="1729502"/>
                  <a:pt x="1371600" y="2171700"/>
                </a:cubicBezTo>
                <a:cubicBezTo>
                  <a:pt x="1371600" y="2190274"/>
                  <a:pt x="1372314" y="2209562"/>
                  <a:pt x="1373743" y="2228136"/>
                </a:cubicBezTo>
                <a:cubicBezTo>
                  <a:pt x="1104424" y="2339578"/>
                  <a:pt x="914400" y="2604611"/>
                  <a:pt x="914400" y="2914650"/>
                </a:cubicBezTo>
                <a:cubicBezTo>
                  <a:pt x="914400" y="3324701"/>
                  <a:pt x="1247299" y="3657600"/>
                  <a:pt x="1657350" y="3657600"/>
                </a:cubicBezTo>
                <a:lnTo>
                  <a:pt x="3829050" y="3657600"/>
                </a:lnTo>
                <a:cubicBezTo>
                  <a:pt x="4239102" y="3657600"/>
                  <a:pt x="4572000" y="3324701"/>
                  <a:pt x="4572000" y="2914650"/>
                </a:cubicBezTo>
                <a:close/>
              </a:path>
            </a:pathLst>
          </a:custGeom>
          <a:gradFill>
            <a:gsLst>
              <a:gs pos="0">
                <a:srgbClr val="FFF7F6"/>
              </a:gs>
              <a:gs pos="74000">
                <a:srgbClr val="74C0FE">
                  <a:alpha val="86666"/>
                </a:srgbClr>
              </a:gs>
              <a:gs pos="83000">
                <a:srgbClr val="5DB5FF"/>
              </a:gs>
              <a:gs pos="100000">
                <a:srgbClr val="5DB5FF"/>
              </a:gs>
            </a:gsLst>
            <a:lin ang="5400012"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8" name="Google Shape;258;p32"/>
          <p:cNvSpPr txBox="1"/>
          <p:nvPr/>
        </p:nvSpPr>
        <p:spPr>
          <a:xfrm>
            <a:off x="5084847" y="1934425"/>
            <a:ext cx="1982700" cy="253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50"/>
              <a:buFont typeface="Arial"/>
              <a:buNone/>
            </a:pPr>
            <a:r>
              <a:rPr lang="en-US" sz="1050">
                <a:solidFill>
                  <a:srgbClr val="D9DAF9"/>
                </a:solidFill>
                <a:latin typeface="Poppins Medium"/>
                <a:ea typeface="Poppins Medium"/>
                <a:cs typeface="Poppins Medium"/>
                <a:sym typeface="Poppins Medium"/>
              </a:rPr>
              <a:t>SaaS Applications</a:t>
            </a:r>
            <a:endParaRPr b="0" i="0" sz="1400" u="none" cap="none" strike="noStrike">
              <a:solidFill>
                <a:srgbClr val="D9DAF9"/>
              </a:solidFill>
              <a:latin typeface="Poppins Medium"/>
              <a:ea typeface="Poppins Medium"/>
              <a:cs typeface="Poppins Medium"/>
              <a:sym typeface="Poppins Medium"/>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dk2"/>
            </a:gs>
            <a:gs pos="7000">
              <a:schemeClr val="dk2"/>
            </a:gs>
            <a:gs pos="100000">
              <a:schemeClr val="accent3"/>
            </a:gs>
          </a:gsLst>
          <a:lin ang="5400012" scaled="0"/>
        </a:gradFill>
      </p:bgPr>
    </p:bg>
    <p:spTree>
      <p:nvGrpSpPr>
        <p:cNvPr id="262" name="Shape 262"/>
        <p:cNvGrpSpPr/>
        <p:nvPr/>
      </p:nvGrpSpPr>
      <p:grpSpPr>
        <a:xfrm>
          <a:off x="0" y="0"/>
          <a:ext cx="0" cy="0"/>
          <a:chOff x="0" y="0"/>
          <a:chExt cx="0" cy="0"/>
        </a:xfrm>
      </p:grpSpPr>
      <p:pic>
        <p:nvPicPr>
          <p:cNvPr descr="A close-up of a cracked glass&#10;&#10;Description automatically generated" id="263" name="Google Shape;263;p33"/>
          <p:cNvPicPr preferRelativeResize="0"/>
          <p:nvPr/>
        </p:nvPicPr>
        <p:blipFill rotWithShape="1">
          <a:blip r:embed="rId3">
            <a:alphaModFix amt="10000"/>
          </a:blip>
          <a:srcRect b="24998" l="0" r="249" t="0"/>
          <a:stretch/>
        </p:blipFill>
        <p:spPr>
          <a:xfrm>
            <a:off x="57408" y="12256"/>
            <a:ext cx="12192000" cy="6866583"/>
          </a:xfrm>
          <a:prstGeom prst="rect">
            <a:avLst/>
          </a:prstGeom>
          <a:noFill/>
          <a:ln>
            <a:noFill/>
          </a:ln>
        </p:spPr>
      </p:pic>
      <p:sp>
        <p:nvSpPr>
          <p:cNvPr id="264" name="Google Shape;264;p33"/>
          <p:cNvSpPr txBox="1"/>
          <p:nvPr>
            <p:ph type="title"/>
          </p:nvPr>
        </p:nvSpPr>
        <p:spPr>
          <a:xfrm>
            <a:off x="670600" y="408379"/>
            <a:ext cx="10234200" cy="890100"/>
          </a:xfrm>
          <a:prstGeom prst="rect">
            <a:avLst/>
          </a:prstGeom>
          <a:noFill/>
          <a:ln>
            <a:noFill/>
          </a:ln>
        </p:spPr>
        <p:txBody>
          <a:bodyPr anchorCtr="0" anchor="t" bIns="45700" lIns="0" spcFirstLastPara="1" rIns="91425" wrap="square" tIns="45700">
            <a:noAutofit/>
          </a:bodyPr>
          <a:lstStyle/>
          <a:p>
            <a:pPr indent="0" lvl="0" marL="0" rtl="0" algn="l">
              <a:lnSpc>
                <a:spcPct val="90000"/>
              </a:lnSpc>
              <a:spcBef>
                <a:spcPts val="0"/>
              </a:spcBef>
              <a:spcAft>
                <a:spcPts val="0"/>
              </a:spcAft>
              <a:buSzPts val="1900"/>
              <a:buNone/>
            </a:pPr>
            <a:r>
              <a:rPr lang="en-US">
                <a:solidFill>
                  <a:schemeClr val="lt1"/>
                </a:solidFill>
              </a:rPr>
              <a:t>AI-driven Digital Sprawl</a:t>
            </a:r>
            <a:br>
              <a:rPr lang="en-US" sz="3200">
                <a:solidFill>
                  <a:schemeClr val="lt1"/>
                </a:solidFill>
              </a:rPr>
            </a:br>
            <a:br>
              <a:rPr b="0" lang="en-US" sz="3200">
                <a:solidFill>
                  <a:schemeClr val="lt1"/>
                </a:solidFill>
              </a:rPr>
            </a:br>
            <a:endParaRPr b="0" sz="3200">
              <a:solidFill>
                <a:schemeClr val="lt1"/>
              </a:solidFill>
            </a:endParaRPr>
          </a:p>
        </p:txBody>
      </p:sp>
      <p:sp>
        <p:nvSpPr>
          <p:cNvPr id="265" name="Google Shape;265;p33"/>
          <p:cNvSpPr/>
          <p:nvPr/>
        </p:nvSpPr>
        <p:spPr>
          <a:xfrm>
            <a:off x="0" y="4315719"/>
            <a:ext cx="12192000" cy="20598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66" name="Google Shape;266;p33"/>
          <p:cNvSpPr txBox="1"/>
          <p:nvPr/>
        </p:nvSpPr>
        <p:spPr>
          <a:xfrm>
            <a:off x="10348685" y="6492546"/>
            <a:ext cx="1424400" cy="20610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grpSp>
        <p:nvGrpSpPr>
          <p:cNvPr id="267" name="Google Shape;267;p33"/>
          <p:cNvGrpSpPr/>
          <p:nvPr/>
        </p:nvGrpSpPr>
        <p:grpSpPr>
          <a:xfrm>
            <a:off x="521323" y="4441850"/>
            <a:ext cx="2712956" cy="1885073"/>
            <a:chOff x="4904006" y="3738586"/>
            <a:chExt cx="3884530" cy="2699131"/>
          </a:xfrm>
        </p:grpSpPr>
        <p:pic>
          <p:nvPicPr>
            <p:cNvPr id="268" name="Google Shape;268;p33"/>
            <p:cNvPicPr preferRelativeResize="0"/>
            <p:nvPr/>
          </p:nvPicPr>
          <p:blipFill rotWithShape="1">
            <a:blip r:embed="rId4">
              <a:alphaModFix/>
            </a:blip>
            <a:srcRect b="0" l="0" r="0" t="0"/>
            <a:stretch/>
          </p:blipFill>
          <p:spPr>
            <a:xfrm>
              <a:off x="5467307" y="3738586"/>
              <a:ext cx="540451" cy="596925"/>
            </a:xfrm>
            <a:prstGeom prst="rect">
              <a:avLst/>
            </a:prstGeom>
            <a:solidFill>
              <a:schemeClr val="lt1"/>
            </a:solidFill>
            <a:ln>
              <a:noFill/>
            </a:ln>
          </p:spPr>
        </p:pic>
        <p:pic>
          <p:nvPicPr>
            <p:cNvPr id="269" name="Google Shape;269;p33"/>
            <p:cNvPicPr preferRelativeResize="0"/>
            <p:nvPr/>
          </p:nvPicPr>
          <p:blipFill rotWithShape="1">
            <a:blip r:embed="rId5">
              <a:alphaModFix/>
            </a:blip>
            <a:srcRect b="0" l="0" r="0" t="0"/>
            <a:stretch/>
          </p:blipFill>
          <p:spPr>
            <a:xfrm>
              <a:off x="7881998" y="5929217"/>
              <a:ext cx="872124" cy="508501"/>
            </a:xfrm>
            <a:prstGeom prst="rect">
              <a:avLst/>
            </a:prstGeom>
            <a:solidFill>
              <a:schemeClr val="lt1"/>
            </a:solidFill>
            <a:ln>
              <a:noFill/>
            </a:ln>
          </p:spPr>
        </p:pic>
        <p:pic>
          <p:nvPicPr>
            <p:cNvPr id="270" name="Google Shape;270;p33"/>
            <p:cNvPicPr preferRelativeResize="0"/>
            <p:nvPr/>
          </p:nvPicPr>
          <p:blipFill rotWithShape="1">
            <a:blip r:embed="rId6">
              <a:alphaModFix/>
            </a:blip>
            <a:srcRect b="0" l="0" r="0" t="0"/>
            <a:stretch/>
          </p:blipFill>
          <p:spPr>
            <a:xfrm>
              <a:off x="5348112" y="5124944"/>
              <a:ext cx="992017" cy="678613"/>
            </a:xfrm>
            <a:prstGeom prst="rect">
              <a:avLst/>
            </a:prstGeom>
            <a:noFill/>
            <a:ln>
              <a:noFill/>
            </a:ln>
          </p:spPr>
        </p:pic>
        <p:pic>
          <p:nvPicPr>
            <p:cNvPr id="271" name="Google Shape;271;p33"/>
            <p:cNvPicPr preferRelativeResize="0"/>
            <p:nvPr/>
          </p:nvPicPr>
          <p:blipFill rotWithShape="1">
            <a:blip r:embed="rId7">
              <a:alphaModFix/>
            </a:blip>
            <a:srcRect b="-21184" l="-8366" r="-3340" t="-21184"/>
            <a:stretch/>
          </p:blipFill>
          <p:spPr>
            <a:xfrm>
              <a:off x="7292451" y="5101673"/>
              <a:ext cx="1496085" cy="695151"/>
            </a:xfrm>
            <a:prstGeom prst="rect">
              <a:avLst/>
            </a:prstGeom>
            <a:solidFill>
              <a:schemeClr val="lt1"/>
            </a:solidFill>
            <a:ln>
              <a:noFill/>
            </a:ln>
          </p:spPr>
        </p:pic>
        <p:pic>
          <p:nvPicPr>
            <p:cNvPr id="272" name="Google Shape;272;p33"/>
            <p:cNvPicPr preferRelativeResize="0"/>
            <p:nvPr/>
          </p:nvPicPr>
          <p:blipFill rotWithShape="1">
            <a:blip r:embed="rId8">
              <a:alphaModFix/>
            </a:blip>
            <a:srcRect b="0" l="0" r="0" t="0"/>
            <a:stretch/>
          </p:blipFill>
          <p:spPr>
            <a:xfrm>
              <a:off x="7409899" y="3815011"/>
              <a:ext cx="1156059" cy="556623"/>
            </a:xfrm>
            <a:prstGeom prst="rect">
              <a:avLst/>
            </a:prstGeom>
            <a:noFill/>
            <a:ln>
              <a:noFill/>
            </a:ln>
          </p:spPr>
        </p:pic>
        <p:pic>
          <p:nvPicPr>
            <p:cNvPr id="273" name="Google Shape;273;p33"/>
            <p:cNvPicPr preferRelativeResize="0"/>
            <p:nvPr/>
          </p:nvPicPr>
          <p:blipFill rotWithShape="1">
            <a:blip r:embed="rId9">
              <a:alphaModFix/>
            </a:blip>
            <a:srcRect b="0" l="0" r="0" t="0"/>
            <a:stretch/>
          </p:blipFill>
          <p:spPr>
            <a:xfrm>
              <a:off x="6233782" y="4339203"/>
              <a:ext cx="699013" cy="692352"/>
            </a:xfrm>
            <a:prstGeom prst="rect">
              <a:avLst/>
            </a:prstGeom>
            <a:solidFill>
              <a:schemeClr val="lt1"/>
            </a:solidFill>
            <a:ln>
              <a:noFill/>
            </a:ln>
          </p:spPr>
        </p:pic>
        <p:pic>
          <p:nvPicPr>
            <p:cNvPr descr="ServiceNow logo transparent PNG - StickPNG" id="274" name="Google Shape;274;p33"/>
            <p:cNvPicPr preferRelativeResize="0"/>
            <p:nvPr/>
          </p:nvPicPr>
          <p:blipFill rotWithShape="1">
            <a:blip r:embed="rId10">
              <a:alphaModFix/>
            </a:blip>
            <a:srcRect b="0" l="0" r="0" t="0"/>
            <a:stretch/>
          </p:blipFill>
          <p:spPr>
            <a:xfrm>
              <a:off x="4914867" y="5873040"/>
              <a:ext cx="2360684" cy="404553"/>
            </a:xfrm>
            <a:prstGeom prst="rect">
              <a:avLst/>
            </a:prstGeom>
            <a:noFill/>
            <a:ln>
              <a:noFill/>
            </a:ln>
          </p:spPr>
        </p:pic>
        <p:pic>
          <p:nvPicPr>
            <p:cNvPr id="275" name="Google Shape;275;p33"/>
            <p:cNvPicPr preferRelativeResize="0"/>
            <p:nvPr/>
          </p:nvPicPr>
          <p:blipFill rotWithShape="1">
            <a:blip r:embed="rId11">
              <a:alphaModFix/>
            </a:blip>
            <a:srcRect b="0" l="0" r="0" t="0"/>
            <a:stretch/>
          </p:blipFill>
          <p:spPr>
            <a:xfrm>
              <a:off x="7210410" y="4521293"/>
              <a:ext cx="595474" cy="535291"/>
            </a:xfrm>
            <a:prstGeom prst="rect">
              <a:avLst/>
            </a:prstGeom>
            <a:noFill/>
            <a:ln>
              <a:noFill/>
            </a:ln>
          </p:spPr>
        </p:pic>
        <p:pic>
          <p:nvPicPr>
            <p:cNvPr id="276" name="Google Shape;276;p33"/>
            <p:cNvPicPr preferRelativeResize="0"/>
            <p:nvPr/>
          </p:nvPicPr>
          <p:blipFill rotWithShape="1">
            <a:blip r:embed="rId12">
              <a:alphaModFix/>
            </a:blip>
            <a:srcRect b="0" l="0" r="0" t="0"/>
            <a:stretch/>
          </p:blipFill>
          <p:spPr>
            <a:xfrm>
              <a:off x="4904006" y="4438492"/>
              <a:ext cx="540419" cy="634276"/>
            </a:xfrm>
            <a:prstGeom prst="rect">
              <a:avLst/>
            </a:prstGeom>
            <a:noFill/>
            <a:ln>
              <a:noFill/>
            </a:ln>
          </p:spPr>
        </p:pic>
      </p:grpSp>
      <p:sp>
        <p:nvSpPr>
          <p:cNvPr id="277" name="Google Shape;277;p33"/>
          <p:cNvSpPr/>
          <p:nvPr/>
        </p:nvSpPr>
        <p:spPr>
          <a:xfrm rot="-2160">
            <a:off x="349870" y="2176981"/>
            <a:ext cx="2865301" cy="231900"/>
          </a:xfrm>
          <a:prstGeom prst="roundRect">
            <a:avLst>
              <a:gd fmla="val 16667" name="adj"/>
            </a:avLst>
          </a:prstGeom>
          <a:no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500"/>
              <a:buFont typeface="Arial"/>
              <a:buNone/>
            </a:pPr>
            <a:r>
              <a:rPr b="1" i="0" lang="en-US" sz="1800" u="none" cap="none" strike="noStrike">
                <a:solidFill>
                  <a:schemeClr val="lt1"/>
                </a:solidFill>
                <a:latin typeface="Poppins"/>
                <a:ea typeface="Poppins"/>
                <a:cs typeface="Poppins"/>
                <a:sym typeface="Poppins"/>
              </a:rPr>
              <a:t>Application Sprawl</a:t>
            </a:r>
            <a:endParaRPr b="1" i="0" sz="1800" u="none" cap="none" strike="noStrike">
              <a:solidFill>
                <a:schemeClr val="lt1"/>
              </a:solidFill>
              <a:latin typeface="Poppins"/>
              <a:ea typeface="Poppins"/>
              <a:cs typeface="Poppins"/>
              <a:sym typeface="Poppins"/>
            </a:endParaRPr>
          </a:p>
        </p:txBody>
      </p:sp>
      <p:sp>
        <p:nvSpPr>
          <p:cNvPr id="278" name="Google Shape;278;p33"/>
          <p:cNvSpPr/>
          <p:nvPr/>
        </p:nvSpPr>
        <p:spPr>
          <a:xfrm rot="-2024">
            <a:off x="297162" y="2744463"/>
            <a:ext cx="3057301" cy="1083600"/>
          </a:xfrm>
          <a:prstGeom prst="roundRect">
            <a:avLst>
              <a:gd fmla="val 16667" name="adj"/>
            </a:avLst>
          </a:prstGeom>
          <a:noFill/>
          <a:ln>
            <a:noFill/>
          </a:ln>
        </p:spPr>
        <p:txBody>
          <a:bodyPr anchorCtr="0" anchor="ctr" bIns="121900" lIns="121900" spcFirstLastPara="1" rIns="121900" wrap="square" tIns="121900">
            <a:noAutofit/>
          </a:bodyPr>
          <a:lstStyle/>
          <a:p>
            <a:pPr indent="0" lvl="0" marL="0" marR="0" rtl="0" algn="ctr">
              <a:lnSpc>
                <a:spcPct val="60000"/>
              </a:lnSpc>
              <a:spcBef>
                <a:spcPts val="0"/>
              </a:spcBef>
              <a:spcAft>
                <a:spcPts val="0"/>
              </a:spcAft>
              <a:buClr>
                <a:srgbClr val="000000"/>
              </a:buClr>
              <a:buSzPts val="1500"/>
              <a:buFont typeface="Arial"/>
              <a:buNone/>
            </a:pPr>
            <a:r>
              <a:rPr b="1" i="0" lang="en-US" sz="6000" u="none" cap="none" strike="noStrike">
                <a:solidFill>
                  <a:schemeClr val="lt1"/>
                </a:solidFill>
                <a:latin typeface="Poppins"/>
                <a:ea typeface="Poppins"/>
                <a:cs typeface="Poppins"/>
                <a:sym typeface="Poppins"/>
              </a:rPr>
              <a:t>360</a:t>
            </a:r>
            <a:br>
              <a:rPr b="1" i="0" lang="en-US" sz="1600" u="none" cap="none" strike="noStrike">
                <a:solidFill>
                  <a:schemeClr val="lt1"/>
                </a:solidFill>
                <a:latin typeface="Poppins"/>
                <a:ea typeface="Poppins"/>
                <a:cs typeface="Poppins"/>
                <a:sym typeface="Poppins"/>
              </a:rPr>
            </a:br>
            <a:r>
              <a:rPr b="1" i="0" lang="en-US" sz="1600" u="none" cap="none" strike="noStrike">
                <a:solidFill>
                  <a:schemeClr val="lt1"/>
                </a:solidFill>
                <a:latin typeface="Poppins"/>
                <a:ea typeface="Poppins"/>
                <a:cs typeface="Poppins"/>
                <a:sym typeface="Poppins"/>
              </a:rPr>
              <a:t>Applications</a:t>
            </a:r>
            <a:endParaRPr b="1" i="0" sz="1600" u="none" cap="none" strike="noStrike">
              <a:solidFill>
                <a:schemeClr val="lt1"/>
              </a:solidFill>
              <a:latin typeface="Poppins"/>
              <a:ea typeface="Poppins"/>
              <a:cs typeface="Poppins"/>
              <a:sym typeface="Poppins"/>
            </a:endParaRPr>
          </a:p>
        </p:txBody>
      </p:sp>
      <p:grpSp>
        <p:nvGrpSpPr>
          <p:cNvPr id="279" name="Google Shape;279;p33"/>
          <p:cNvGrpSpPr/>
          <p:nvPr/>
        </p:nvGrpSpPr>
        <p:grpSpPr>
          <a:xfrm>
            <a:off x="5970643" y="2163911"/>
            <a:ext cx="3149903" cy="4051474"/>
            <a:chOff x="5970643" y="2163911"/>
            <a:chExt cx="3149903" cy="4051474"/>
          </a:xfrm>
        </p:grpSpPr>
        <p:sp>
          <p:nvSpPr>
            <p:cNvPr id="280" name="Google Shape;280;p33"/>
            <p:cNvSpPr/>
            <p:nvPr/>
          </p:nvSpPr>
          <p:spPr>
            <a:xfrm rot="-2006">
              <a:off x="6153409" y="2164661"/>
              <a:ext cx="2570400" cy="230400"/>
            </a:xfrm>
            <a:prstGeom prst="roundRect">
              <a:avLst>
                <a:gd fmla="val 16667" name="adj"/>
              </a:avLst>
            </a:prstGeom>
            <a:no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500"/>
                <a:buFont typeface="Arial"/>
                <a:buNone/>
              </a:pPr>
              <a:r>
                <a:rPr b="1" i="0" lang="en-US" sz="1800" u="none" cap="none" strike="noStrike">
                  <a:solidFill>
                    <a:schemeClr val="lt1"/>
                  </a:solidFill>
                  <a:latin typeface="Poppins"/>
                  <a:ea typeface="Poppins"/>
                  <a:cs typeface="Poppins"/>
                  <a:sym typeface="Poppins"/>
                </a:rPr>
                <a:t>Data Sprawl</a:t>
              </a:r>
              <a:endParaRPr b="1" i="0" sz="1800" u="none" cap="none" strike="noStrike">
                <a:solidFill>
                  <a:schemeClr val="lt1"/>
                </a:solidFill>
                <a:latin typeface="Poppins"/>
                <a:ea typeface="Poppins"/>
                <a:cs typeface="Poppins"/>
                <a:sym typeface="Poppins"/>
              </a:endParaRPr>
            </a:p>
          </p:txBody>
        </p:sp>
        <p:sp>
          <p:nvSpPr>
            <p:cNvPr id="281" name="Google Shape;281;p33"/>
            <p:cNvSpPr/>
            <p:nvPr/>
          </p:nvSpPr>
          <p:spPr>
            <a:xfrm rot="-2024">
              <a:off x="5970943" y="2695276"/>
              <a:ext cx="3057601" cy="1209600"/>
            </a:xfrm>
            <a:prstGeom prst="roundRect">
              <a:avLst>
                <a:gd fmla="val 16667" name="adj"/>
              </a:avLst>
            </a:prstGeom>
            <a:noFill/>
            <a:ln>
              <a:noFill/>
            </a:ln>
          </p:spPr>
          <p:txBody>
            <a:bodyPr anchorCtr="0" anchor="ctr" bIns="121900" lIns="121900" spcFirstLastPara="1" rIns="121900" wrap="square" tIns="121900">
              <a:noAutofit/>
            </a:bodyPr>
            <a:lstStyle/>
            <a:p>
              <a:pPr indent="0" lvl="0" marL="0" marR="0" rtl="0" algn="ctr">
                <a:lnSpc>
                  <a:spcPct val="60000"/>
                </a:lnSpc>
                <a:spcBef>
                  <a:spcPts val="0"/>
                </a:spcBef>
                <a:spcAft>
                  <a:spcPts val="0"/>
                </a:spcAft>
                <a:buClr>
                  <a:srgbClr val="000000"/>
                </a:buClr>
                <a:buSzPts val="1500"/>
                <a:buFont typeface="Arial"/>
                <a:buNone/>
              </a:pPr>
              <a:r>
                <a:rPr b="1" i="0" lang="en-US" sz="6000" u="none" cap="none" strike="noStrike">
                  <a:solidFill>
                    <a:schemeClr val="lt1"/>
                  </a:solidFill>
                  <a:latin typeface="Poppins"/>
                  <a:ea typeface="Poppins"/>
                  <a:cs typeface="Poppins"/>
                  <a:sym typeface="Poppins"/>
                </a:rPr>
                <a:t>1,000</a:t>
              </a:r>
              <a:br>
                <a:rPr b="1" i="0" lang="en-US" sz="1600" u="none" cap="none" strike="noStrike">
                  <a:solidFill>
                    <a:schemeClr val="lt1"/>
                  </a:solidFill>
                  <a:latin typeface="Poppins"/>
                  <a:ea typeface="Poppins"/>
                  <a:cs typeface="Poppins"/>
                  <a:sym typeface="Poppins"/>
                </a:rPr>
              </a:br>
              <a:r>
                <a:rPr b="1" i="0" lang="en-US" sz="1600" u="none" cap="none" strike="noStrike">
                  <a:solidFill>
                    <a:schemeClr val="lt1"/>
                  </a:solidFill>
                  <a:latin typeface="Poppins"/>
                  <a:ea typeface="Poppins"/>
                  <a:cs typeface="Poppins"/>
                  <a:sym typeface="Poppins"/>
                </a:rPr>
                <a:t>Data Stores</a:t>
              </a:r>
              <a:endParaRPr b="1" i="0" sz="1600" u="none" cap="none" strike="noStrike">
                <a:solidFill>
                  <a:schemeClr val="lt1"/>
                </a:solidFill>
                <a:latin typeface="Poppins"/>
                <a:ea typeface="Poppins"/>
                <a:cs typeface="Poppins"/>
                <a:sym typeface="Poppins"/>
              </a:endParaRPr>
            </a:p>
          </p:txBody>
        </p:sp>
        <p:grpSp>
          <p:nvGrpSpPr>
            <p:cNvPr id="282" name="Google Shape;282;p33"/>
            <p:cNvGrpSpPr/>
            <p:nvPr/>
          </p:nvGrpSpPr>
          <p:grpSpPr>
            <a:xfrm>
              <a:off x="6088583" y="4410042"/>
              <a:ext cx="3031963" cy="1805343"/>
              <a:chOff x="8369137" y="4399070"/>
              <a:chExt cx="3031963" cy="1805343"/>
            </a:xfrm>
          </p:grpSpPr>
          <p:pic>
            <p:nvPicPr>
              <p:cNvPr id="283" name="Google Shape;283;p33"/>
              <p:cNvPicPr preferRelativeResize="0"/>
              <p:nvPr/>
            </p:nvPicPr>
            <p:blipFill rotWithShape="1">
              <a:blip r:embed="rId13">
                <a:alphaModFix/>
              </a:blip>
              <a:srcRect b="28626" l="0" r="0" t="23245"/>
              <a:stretch/>
            </p:blipFill>
            <p:spPr>
              <a:xfrm>
                <a:off x="10272847" y="5730439"/>
                <a:ext cx="1128253" cy="473974"/>
              </a:xfrm>
              <a:prstGeom prst="rect">
                <a:avLst/>
              </a:prstGeom>
              <a:noFill/>
              <a:ln>
                <a:noFill/>
              </a:ln>
            </p:spPr>
          </p:pic>
          <p:pic>
            <p:nvPicPr>
              <p:cNvPr id="284" name="Google Shape;284;p33"/>
              <p:cNvPicPr preferRelativeResize="0"/>
              <p:nvPr/>
            </p:nvPicPr>
            <p:blipFill rotWithShape="1">
              <a:blip r:embed="rId14">
                <a:alphaModFix/>
              </a:blip>
              <a:srcRect b="0" l="0" r="0" t="0"/>
              <a:stretch/>
            </p:blipFill>
            <p:spPr>
              <a:xfrm>
                <a:off x="10438135" y="5225098"/>
                <a:ext cx="748997" cy="375464"/>
              </a:xfrm>
              <a:prstGeom prst="rect">
                <a:avLst/>
              </a:prstGeom>
              <a:noFill/>
              <a:ln>
                <a:noFill/>
              </a:ln>
            </p:spPr>
          </p:pic>
          <p:pic>
            <p:nvPicPr>
              <p:cNvPr id="285" name="Google Shape;285;p33"/>
              <p:cNvPicPr preferRelativeResize="0"/>
              <p:nvPr/>
            </p:nvPicPr>
            <p:blipFill rotWithShape="1">
              <a:blip r:embed="rId15">
                <a:alphaModFix/>
              </a:blip>
              <a:srcRect b="0" l="0" r="0" t="0"/>
              <a:stretch/>
            </p:blipFill>
            <p:spPr>
              <a:xfrm>
                <a:off x="8517608" y="5749045"/>
                <a:ext cx="1377432" cy="355160"/>
              </a:xfrm>
              <a:prstGeom prst="rect">
                <a:avLst/>
              </a:prstGeom>
              <a:solidFill>
                <a:schemeClr val="lt1"/>
              </a:solidFill>
              <a:ln>
                <a:noFill/>
              </a:ln>
            </p:spPr>
          </p:pic>
          <p:pic>
            <p:nvPicPr>
              <p:cNvPr id="286" name="Google Shape;286;p33"/>
              <p:cNvPicPr preferRelativeResize="0"/>
              <p:nvPr/>
            </p:nvPicPr>
            <p:blipFill rotWithShape="1">
              <a:blip r:embed="rId16">
                <a:alphaModFix/>
              </a:blip>
              <a:srcRect b="0" l="0" r="0" t="0"/>
              <a:stretch/>
            </p:blipFill>
            <p:spPr>
              <a:xfrm>
                <a:off x="10083299" y="4399070"/>
                <a:ext cx="1124088" cy="590134"/>
              </a:xfrm>
              <a:prstGeom prst="rect">
                <a:avLst/>
              </a:prstGeom>
              <a:solidFill>
                <a:schemeClr val="lt1"/>
              </a:solidFill>
              <a:ln>
                <a:noFill/>
              </a:ln>
            </p:spPr>
          </p:pic>
          <p:pic>
            <p:nvPicPr>
              <p:cNvPr id="287" name="Google Shape;287;p33"/>
              <p:cNvPicPr preferRelativeResize="0"/>
              <p:nvPr/>
            </p:nvPicPr>
            <p:blipFill rotWithShape="1">
              <a:blip r:embed="rId17">
                <a:alphaModFix/>
              </a:blip>
              <a:srcRect b="0" l="0" r="0" t="0"/>
              <a:stretch/>
            </p:blipFill>
            <p:spPr>
              <a:xfrm>
                <a:off x="8369137" y="5180046"/>
                <a:ext cx="1751917" cy="240571"/>
              </a:xfrm>
              <a:prstGeom prst="rect">
                <a:avLst/>
              </a:prstGeom>
              <a:solidFill>
                <a:schemeClr val="lt1"/>
              </a:solidFill>
              <a:ln>
                <a:noFill/>
              </a:ln>
            </p:spPr>
          </p:pic>
          <p:pic>
            <p:nvPicPr>
              <p:cNvPr id="288" name="Google Shape;288;p33"/>
              <p:cNvPicPr preferRelativeResize="0"/>
              <p:nvPr/>
            </p:nvPicPr>
            <p:blipFill rotWithShape="1">
              <a:blip r:embed="rId18">
                <a:alphaModFix/>
              </a:blip>
              <a:srcRect b="0" l="0" r="0" t="0"/>
              <a:stretch/>
            </p:blipFill>
            <p:spPr>
              <a:xfrm>
                <a:off x="8526861" y="4528177"/>
                <a:ext cx="1006326" cy="458303"/>
              </a:xfrm>
              <a:prstGeom prst="rect">
                <a:avLst/>
              </a:prstGeom>
              <a:solidFill>
                <a:schemeClr val="lt1"/>
              </a:solidFill>
              <a:ln>
                <a:noFill/>
              </a:ln>
            </p:spPr>
          </p:pic>
        </p:grpSp>
      </p:grpSp>
      <p:grpSp>
        <p:nvGrpSpPr>
          <p:cNvPr id="289" name="Google Shape;289;p33"/>
          <p:cNvGrpSpPr/>
          <p:nvPr/>
        </p:nvGrpSpPr>
        <p:grpSpPr>
          <a:xfrm>
            <a:off x="3276719" y="2174183"/>
            <a:ext cx="2836610" cy="4086426"/>
            <a:chOff x="3276719" y="2174183"/>
            <a:chExt cx="2836610" cy="4086426"/>
          </a:xfrm>
        </p:grpSpPr>
        <p:sp>
          <p:nvSpPr>
            <p:cNvPr id="290" name="Google Shape;290;p33"/>
            <p:cNvSpPr/>
            <p:nvPr/>
          </p:nvSpPr>
          <p:spPr>
            <a:xfrm rot="-2091">
              <a:off x="3527563" y="2174783"/>
              <a:ext cx="1972500" cy="233700"/>
            </a:xfrm>
            <a:prstGeom prst="roundRect">
              <a:avLst>
                <a:gd fmla="val 16667" name="adj"/>
              </a:avLst>
            </a:prstGeom>
            <a:no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500"/>
                <a:buFont typeface="Arial"/>
                <a:buNone/>
              </a:pPr>
              <a:r>
                <a:rPr b="1" i="0" lang="en-US" sz="1800" u="none" cap="none" strike="noStrike">
                  <a:solidFill>
                    <a:schemeClr val="lt1"/>
                  </a:solidFill>
                  <a:latin typeface="Poppins"/>
                  <a:ea typeface="Poppins"/>
                  <a:cs typeface="Poppins"/>
                  <a:sym typeface="Poppins"/>
                </a:rPr>
                <a:t>API Sprawl</a:t>
              </a:r>
              <a:endParaRPr b="1" i="0" sz="1800" u="none" cap="none" strike="noStrike">
                <a:solidFill>
                  <a:schemeClr val="lt1"/>
                </a:solidFill>
                <a:latin typeface="Poppins"/>
                <a:ea typeface="Poppins"/>
                <a:cs typeface="Poppins"/>
                <a:sym typeface="Poppins"/>
              </a:endParaRPr>
            </a:p>
          </p:txBody>
        </p:sp>
        <p:sp>
          <p:nvSpPr>
            <p:cNvPr id="291" name="Google Shape;291;p33"/>
            <p:cNvSpPr/>
            <p:nvPr/>
          </p:nvSpPr>
          <p:spPr>
            <a:xfrm rot="-1996">
              <a:off x="3277019" y="2670980"/>
              <a:ext cx="2583000" cy="1209600"/>
            </a:xfrm>
            <a:prstGeom prst="roundRect">
              <a:avLst>
                <a:gd fmla="val 16667" name="adj"/>
              </a:avLst>
            </a:prstGeom>
            <a:noFill/>
            <a:ln>
              <a:noFill/>
            </a:ln>
          </p:spPr>
          <p:txBody>
            <a:bodyPr anchorCtr="0" anchor="ctr" bIns="121900" lIns="121900" spcFirstLastPara="1" rIns="121900" wrap="square" tIns="121900">
              <a:noAutofit/>
            </a:bodyPr>
            <a:lstStyle/>
            <a:p>
              <a:pPr indent="0" lvl="0" marL="0" marR="0" rtl="0" algn="ctr">
                <a:lnSpc>
                  <a:spcPct val="60000"/>
                </a:lnSpc>
                <a:spcBef>
                  <a:spcPts val="0"/>
                </a:spcBef>
                <a:spcAft>
                  <a:spcPts val="0"/>
                </a:spcAft>
                <a:buClr>
                  <a:srgbClr val="000000"/>
                </a:buClr>
                <a:buSzPts val="1500"/>
                <a:buFont typeface="Arial"/>
                <a:buNone/>
              </a:pPr>
              <a:r>
                <a:rPr b="1" i="0" lang="en-US" sz="6000" u="none" cap="none" strike="noStrike">
                  <a:solidFill>
                    <a:schemeClr val="lt1"/>
                  </a:solidFill>
                  <a:latin typeface="Poppins"/>
                  <a:ea typeface="Poppins"/>
                  <a:cs typeface="Poppins"/>
                  <a:sym typeface="Poppins"/>
                </a:rPr>
                <a:t>600</a:t>
              </a:r>
              <a:br>
                <a:rPr b="1" i="0" lang="en-US" sz="1600" u="none" cap="none" strike="noStrike">
                  <a:solidFill>
                    <a:schemeClr val="lt1"/>
                  </a:solidFill>
                  <a:latin typeface="Poppins"/>
                  <a:ea typeface="Poppins"/>
                  <a:cs typeface="Poppins"/>
                  <a:sym typeface="Poppins"/>
                </a:rPr>
              </a:br>
              <a:r>
                <a:rPr b="1" i="0" lang="en-US" sz="1600" u="none" cap="none" strike="noStrike">
                  <a:solidFill>
                    <a:schemeClr val="lt1"/>
                  </a:solidFill>
                  <a:latin typeface="Poppins"/>
                  <a:ea typeface="Poppins"/>
                  <a:cs typeface="Poppins"/>
                  <a:sym typeface="Poppins"/>
                </a:rPr>
                <a:t>APIs</a:t>
              </a:r>
              <a:endParaRPr b="1" i="0" sz="1600" u="none" cap="none" strike="noStrike">
                <a:solidFill>
                  <a:schemeClr val="lt1"/>
                </a:solidFill>
                <a:latin typeface="Poppins"/>
                <a:ea typeface="Poppins"/>
                <a:cs typeface="Poppins"/>
                <a:sym typeface="Poppins"/>
              </a:endParaRPr>
            </a:p>
          </p:txBody>
        </p:sp>
        <p:grpSp>
          <p:nvGrpSpPr>
            <p:cNvPr id="292" name="Google Shape;292;p33"/>
            <p:cNvGrpSpPr/>
            <p:nvPr/>
          </p:nvGrpSpPr>
          <p:grpSpPr>
            <a:xfrm>
              <a:off x="3288736" y="4406984"/>
              <a:ext cx="2824593" cy="1853624"/>
              <a:chOff x="281765" y="4100832"/>
              <a:chExt cx="3887411" cy="2551093"/>
            </a:xfrm>
          </p:grpSpPr>
          <p:pic>
            <p:nvPicPr>
              <p:cNvPr id="293" name="Google Shape;293;p33"/>
              <p:cNvPicPr preferRelativeResize="0"/>
              <p:nvPr/>
            </p:nvPicPr>
            <p:blipFill rotWithShape="1">
              <a:blip r:embed="rId19">
                <a:alphaModFix/>
              </a:blip>
              <a:srcRect b="0" l="0" r="0" t="0"/>
              <a:stretch/>
            </p:blipFill>
            <p:spPr>
              <a:xfrm>
                <a:off x="691796" y="4320118"/>
                <a:ext cx="958451" cy="573768"/>
              </a:xfrm>
              <a:prstGeom prst="rect">
                <a:avLst/>
              </a:prstGeom>
              <a:solidFill>
                <a:schemeClr val="lt1"/>
              </a:solidFill>
              <a:ln>
                <a:noFill/>
              </a:ln>
            </p:spPr>
          </p:pic>
          <p:pic>
            <p:nvPicPr>
              <p:cNvPr id="294" name="Google Shape;294;p33"/>
              <p:cNvPicPr preferRelativeResize="0"/>
              <p:nvPr/>
            </p:nvPicPr>
            <p:blipFill rotWithShape="1">
              <a:blip r:embed="rId20">
                <a:alphaModFix/>
              </a:blip>
              <a:srcRect b="0" l="0" r="0" t="0"/>
              <a:stretch/>
            </p:blipFill>
            <p:spPr>
              <a:xfrm>
                <a:off x="2434331" y="4100832"/>
                <a:ext cx="1734845" cy="500632"/>
              </a:xfrm>
              <a:prstGeom prst="rect">
                <a:avLst/>
              </a:prstGeom>
              <a:solidFill>
                <a:schemeClr val="lt1"/>
              </a:solidFill>
              <a:ln>
                <a:noFill/>
              </a:ln>
            </p:spPr>
          </p:pic>
          <p:pic>
            <p:nvPicPr>
              <p:cNvPr id="295" name="Google Shape;295;p33"/>
              <p:cNvPicPr preferRelativeResize="0"/>
              <p:nvPr/>
            </p:nvPicPr>
            <p:blipFill rotWithShape="1">
              <a:blip r:embed="rId21">
                <a:alphaModFix/>
              </a:blip>
              <a:srcRect b="0" l="0" r="0" t="0"/>
              <a:stretch/>
            </p:blipFill>
            <p:spPr>
              <a:xfrm>
                <a:off x="281765" y="5816124"/>
                <a:ext cx="1133573" cy="361596"/>
              </a:xfrm>
              <a:prstGeom prst="rect">
                <a:avLst/>
              </a:prstGeom>
              <a:solidFill>
                <a:schemeClr val="lt1"/>
              </a:solidFill>
              <a:ln>
                <a:noFill/>
              </a:ln>
            </p:spPr>
          </p:pic>
          <p:pic>
            <p:nvPicPr>
              <p:cNvPr id="296" name="Google Shape;296;p33"/>
              <p:cNvPicPr preferRelativeResize="0"/>
              <p:nvPr/>
            </p:nvPicPr>
            <p:blipFill rotWithShape="1">
              <a:blip r:embed="rId22">
                <a:alphaModFix/>
              </a:blip>
              <a:srcRect b="0" l="0" r="0" t="0"/>
              <a:stretch/>
            </p:blipFill>
            <p:spPr>
              <a:xfrm>
                <a:off x="2247754" y="5718268"/>
                <a:ext cx="1844697" cy="495896"/>
              </a:xfrm>
              <a:prstGeom prst="rect">
                <a:avLst/>
              </a:prstGeom>
              <a:solidFill>
                <a:schemeClr val="lt1"/>
              </a:solidFill>
              <a:ln>
                <a:noFill/>
              </a:ln>
            </p:spPr>
          </p:pic>
          <p:pic>
            <p:nvPicPr>
              <p:cNvPr id="297" name="Google Shape;297;p33"/>
              <p:cNvPicPr preferRelativeResize="0"/>
              <p:nvPr/>
            </p:nvPicPr>
            <p:blipFill rotWithShape="1">
              <a:blip r:embed="rId23">
                <a:alphaModFix/>
              </a:blip>
              <a:srcRect b="0" l="0" r="0" t="0"/>
              <a:stretch/>
            </p:blipFill>
            <p:spPr>
              <a:xfrm>
                <a:off x="2267476" y="4966440"/>
                <a:ext cx="1446599" cy="472583"/>
              </a:xfrm>
              <a:prstGeom prst="rect">
                <a:avLst/>
              </a:prstGeom>
              <a:solidFill>
                <a:schemeClr val="lt1"/>
              </a:solidFill>
              <a:ln>
                <a:noFill/>
              </a:ln>
            </p:spPr>
          </p:pic>
          <p:pic>
            <p:nvPicPr>
              <p:cNvPr id="298" name="Google Shape;298;p33"/>
              <p:cNvPicPr preferRelativeResize="0"/>
              <p:nvPr/>
            </p:nvPicPr>
            <p:blipFill rotWithShape="1">
              <a:blip r:embed="rId24">
                <a:alphaModFix/>
              </a:blip>
              <a:srcRect b="0" l="0" r="0" t="0"/>
              <a:stretch/>
            </p:blipFill>
            <p:spPr>
              <a:xfrm>
                <a:off x="593987" y="5169776"/>
                <a:ext cx="994299" cy="447435"/>
              </a:xfrm>
              <a:prstGeom prst="rect">
                <a:avLst/>
              </a:prstGeom>
              <a:solidFill>
                <a:schemeClr val="lt1"/>
              </a:solidFill>
              <a:ln>
                <a:noFill/>
              </a:ln>
            </p:spPr>
          </p:pic>
          <p:pic>
            <p:nvPicPr>
              <p:cNvPr id="299" name="Google Shape;299;p33"/>
              <p:cNvPicPr preferRelativeResize="0"/>
              <p:nvPr/>
            </p:nvPicPr>
            <p:blipFill rotWithShape="1">
              <a:blip r:embed="rId25">
                <a:alphaModFix/>
              </a:blip>
              <a:srcRect b="0" l="0" r="0" t="0"/>
              <a:stretch/>
            </p:blipFill>
            <p:spPr>
              <a:xfrm>
                <a:off x="1274451" y="6339463"/>
                <a:ext cx="2269107" cy="312462"/>
              </a:xfrm>
              <a:prstGeom prst="rect">
                <a:avLst/>
              </a:prstGeom>
              <a:solidFill>
                <a:schemeClr val="lt1"/>
              </a:solidFill>
              <a:ln>
                <a:noFill/>
              </a:ln>
            </p:spPr>
          </p:pic>
        </p:grpSp>
      </p:grpSp>
      <p:grpSp>
        <p:nvGrpSpPr>
          <p:cNvPr id="300" name="Google Shape;300;p33"/>
          <p:cNvGrpSpPr/>
          <p:nvPr/>
        </p:nvGrpSpPr>
        <p:grpSpPr>
          <a:xfrm>
            <a:off x="8877132" y="2174796"/>
            <a:ext cx="3058200" cy="4051683"/>
            <a:chOff x="8877132" y="2174796"/>
            <a:chExt cx="3058200" cy="4051683"/>
          </a:xfrm>
        </p:grpSpPr>
        <p:sp>
          <p:nvSpPr>
            <p:cNvPr id="301" name="Google Shape;301;p33"/>
            <p:cNvSpPr/>
            <p:nvPr/>
          </p:nvSpPr>
          <p:spPr>
            <a:xfrm rot="-2024">
              <a:off x="8877432" y="2706161"/>
              <a:ext cx="3057601" cy="1209600"/>
            </a:xfrm>
            <a:prstGeom prst="roundRect">
              <a:avLst>
                <a:gd fmla="val 16667" name="adj"/>
              </a:avLst>
            </a:prstGeom>
            <a:noFill/>
            <a:ln>
              <a:noFill/>
            </a:ln>
          </p:spPr>
          <p:txBody>
            <a:bodyPr anchorCtr="0" anchor="ctr" bIns="121900" lIns="121900" spcFirstLastPara="1" rIns="121900" wrap="square" tIns="121900">
              <a:noAutofit/>
            </a:bodyPr>
            <a:lstStyle/>
            <a:p>
              <a:pPr indent="0" lvl="0" marL="0" marR="0" rtl="0" algn="ctr">
                <a:lnSpc>
                  <a:spcPct val="60000"/>
                </a:lnSpc>
                <a:spcBef>
                  <a:spcPts val="0"/>
                </a:spcBef>
                <a:spcAft>
                  <a:spcPts val="0"/>
                </a:spcAft>
                <a:buClr>
                  <a:srgbClr val="000000"/>
                </a:buClr>
                <a:buSzPts val="1500"/>
                <a:buFont typeface="Arial"/>
                <a:buNone/>
              </a:pPr>
              <a:r>
                <a:rPr b="1" lang="en-US" sz="6000">
                  <a:solidFill>
                    <a:schemeClr val="lt1"/>
                  </a:solidFill>
                  <a:latin typeface="Poppins"/>
                  <a:ea typeface="Poppins"/>
                  <a:cs typeface="Poppins"/>
                  <a:sym typeface="Poppins"/>
                </a:rPr>
                <a:t>500</a:t>
              </a:r>
              <a:r>
                <a:rPr b="1" i="0" lang="en-US" sz="4000" u="none" cap="none" strike="noStrike">
                  <a:solidFill>
                    <a:schemeClr val="lt1"/>
                  </a:solidFill>
                  <a:latin typeface="Poppins"/>
                  <a:ea typeface="Poppins"/>
                  <a:cs typeface="Poppins"/>
                  <a:sym typeface="Poppins"/>
                </a:rPr>
                <a:t>+</a:t>
              </a:r>
              <a:r>
                <a:rPr b="1" i="0" lang="en-US" sz="4400" u="none" cap="none" strike="noStrike">
                  <a:solidFill>
                    <a:schemeClr val="lt1"/>
                  </a:solidFill>
                  <a:latin typeface="Poppins"/>
                  <a:ea typeface="Poppins"/>
                  <a:cs typeface="Poppins"/>
                  <a:sym typeface="Poppins"/>
                </a:rPr>
                <a:t> </a:t>
              </a:r>
              <a:br>
                <a:rPr b="1" i="0" lang="en-US" sz="1600" u="none" cap="none" strike="noStrike">
                  <a:solidFill>
                    <a:schemeClr val="lt1"/>
                  </a:solidFill>
                  <a:latin typeface="Poppins"/>
                  <a:ea typeface="Poppins"/>
                  <a:cs typeface="Poppins"/>
                  <a:sym typeface="Poppins"/>
                </a:rPr>
              </a:br>
              <a:r>
                <a:rPr b="1" i="0" lang="en-US" sz="1600" u="none" cap="none" strike="noStrike">
                  <a:solidFill>
                    <a:schemeClr val="lt1"/>
                  </a:solidFill>
                  <a:latin typeface="Poppins"/>
                  <a:ea typeface="Poppins"/>
                  <a:cs typeface="Poppins"/>
                  <a:sym typeface="Poppins"/>
                </a:rPr>
                <a:t>      AI Agents by 2028</a:t>
              </a:r>
              <a:endParaRPr b="1" i="0" sz="1600" u="none" cap="none" strike="noStrike">
                <a:solidFill>
                  <a:schemeClr val="lt1"/>
                </a:solidFill>
                <a:latin typeface="Poppins"/>
                <a:ea typeface="Poppins"/>
                <a:cs typeface="Poppins"/>
                <a:sym typeface="Poppins"/>
              </a:endParaRPr>
            </a:p>
          </p:txBody>
        </p:sp>
        <p:sp>
          <p:nvSpPr>
            <p:cNvPr id="302" name="Google Shape;302;p33"/>
            <p:cNvSpPr/>
            <p:nvPr/>
          </p:nvSpPr>
          <p:spPr>
            <a:xfrm rot="-2006">
              <a:off x="9059898" y="2175546"/>
              <a:ext cx="2570400" cy="230400"/>
            </a:xfrm>
            <a:prstGeom prst="roundRect">
              <a:avLst>
                <a:gd fmla="val 16667" name="adj"/>
              </a:avLst>
            </a:prstGeom>
            <a:no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1500"/>
                <a:buFont typeface="Arial"/>
                <a:buNone/>
              </a:pPr>
              <a:r>
                <a:rPr b="1" i="0" lang="en-US" sz="1800" u="none" cap="none" strike="noStrike">
                  <a:solidFill>
                    <a:schemeClr val="lt1"/>
                  </a:solidFill>
                  <a:latin typeface="Poppins"/>
                  <a:ea typeface="Poppins"/>
                  <a:cs typeface="Poppins"/>
                  <a:sym typeface="Poppins"/>
                </a:rPr>
                <a:t>AI Sprawl</a:t>
              </a:r>
              <a:endParaRPr b="1" i="0" sz="1800" u="none" cap="none" strike="noStrike">
                <a:solidFill>
                  <a:schemeClr val="lt1"/>
                </a:solidFill>
                <a:latin typeface="Poppins"/>
                <a:ea typeface="Poppins"/>
                <a:cs typeface="Poppins"/>
                <a:sym typeface="Poppins"/>
              </a:endParaRPr>
            </a:p>
          </p:txBody>
        </p:sp>
        <p:grpSp>
          <p:nvGrpSpPr>
            <p:cNvPr id="303" name="Google Shape;303;p33"/>
            <p:cNvGrpSpPr/>
            <p:nvPr/>
          </p:nvGrpSpPr>
          <p:grpSpPr>
            <a:xfrm>
              <a:off x="9362846" y="4565269"/>
              <a:ext cx="2421439" cy="1661210"/>
              <a:chOff x="9588314" y="4540217"/>
              <a:chExt cx="2421439" cy="1661210"/>
            </a:xfrm>
          </p:grpSpPr>
          <p:pic>
            <p:nvPicPr>
              <p:cNvPr id="304" name="Google Shape;304;p33"/>
              <p:cNvPicPr preferRelativeResize="0"/>
              <p:nvPr/>
            </p:nvPicPr>
            <p:blipFill rotWithShape="1">
              <a:blip r:embed="rId26">
                <a:alphaModFix/>
              </a:blip>
              <a:srcRect b="0" l="0" r="0" t="0"/>
              <a:stretch/>
            </p:blipFill>
            <p:spPr>
              <a:xfrm>
                <a:off x="9912282" y="4540217"/>
                <a:ext cx="1124088" cy="421976"/>
              </a:xfrm>
              <a:prstGeom prst="rect">
                <a:avLst/>
              </a:prstGeom>
              <a:noFill/>
              <a:ln>
                <a:noFill/>
              </a:ln>
            </p:spPr>
          </p:pic>
          <p:pic>
            <p:nvPicPr>
              <p:cNvPr id="305" name="Google Shape;305;p33"/>
              <p:cNvPicPr preferRelativeResize="0"/>
              <p:nvPr/>
            </p:nvPicPr>
            <p:blipFill rotWithShape="1">
              <a:blip r:embed="rId19">
                <a:alphaModFix/>
              </a:blip>
              <a:srcRect b="0" l="0" r="0" t="0"/>
              <a:stretch/>
            </p:blipFill>
            <p:spPr>
              <a:xfrm>
                <a:off x="9588314" y="5089158"/>
                <a:ext cx="582525" cy="348723"/>
              </a:xfrm>
              <a:prstGeom prst="rect">
                <a:avLst/>
              </a:prstGeom>
              <a:solidFill>
                <a:schemeClr val="lt1"/>
              </a:solidFill>
              <a:ln>
                <a:noFill/>
              </a:ln>
            </p:spPr>
          </p:pic>
          <p:pic>
            <p:nvPicPr>
              <p:cNvPr id="306" name="Google Shape;306;p33"/>
              <p:cNvPicPr preferRelativeResize="0"/>
              <p:nvPr/>
            </p:nvPicPr>
            <p:blipFill rotWithShape="1">
              <a:blip r:embed="rId20">
                <a:alphaModFix/>
              </a:blip>
              <a:srcRect b="0" l="0" r="0" t="0"/>
              <a:stretch/>
            </p:blipFill>
            <p:spPr>
              <a:xfrm>
                <a:off x="11068779" y="5010457"/>
                <a:ext cx="940974" cy="271539"/>
              </a:xfrm>
              <a:prstGeom prst="rect">
                <a:avLst/>
              </a:prstGeom>
              <a:solidFill>
                <a:schemeClr val="lt1"/>
              </a:solidFill>
              <a:ln>
                <a:noFill/>
              </a:ln>
            </p:spPr>
          </p:pic>
          <p:pic>
            <p:nvPicPr>
              <p:cNvPr descr="Google logo - Wikipedia" id="307" name="Google Shape;307;p33"/>
              <p:cNvPicPr preferRelativeResize="0"/>
              <p:nvPr/>
            </p:nvPicPr>
            <p:blipFill rotWithShape="1">
              <a:blip r:embed="rId27">
                <a:alphaModFix/>
              </a:blip>
              <a:srcRect b="0" l="0" r="0" t="0"/>
              <a:stretch/>
            </p:blipFill>
            <p:spPr>
              <a:xfrm>
                <a:off x="10663158" y="5455925"/>
                <a:ext cx="1100451" cy="372262"/>
              </a:xfrm>
              <a:prstGeom prst="rect">
                <a:avLst/>
              </a:prstGeom>
              <a:noFill/>
              <a:ln>
                <a:noFill/>
              </a:ln>
            </p:spPr>
          </p:pic>
          <p:pic>
            <p:nvPicPr>
              <p:cNvPr id="308" name="Google Shape;308;p33"/>
              <p:cNvPicPr preferRelativeResize="0"/>
              <p:nvPr/>
            </p:nvPicPr>
            <p:blipFill rotWithShape="1">
              <a:blip r:embed="rId6">
                <a:alphaModFix/>
              </a:blip>
              <a:srcRect b="0" l="0" r="0" t="0"/>
              <a:stretch/>
            </p:blipFill>
            <p:spPr>
              <a:xfrm>
                <a:off x="9685410" y="5630773"/>
                <a:ext cx="700043" cy="478884"/>
              </a:xfrm>
              <a:prstGeom prst="rect">
                <a:avLst/>
              </a:prstGeom>
              <a:noFill/>
              <a:ln>
                <a:noFill/>
              </a:ln>
            </p:spPr>
          </p:pic>
          <p:pic>
            <p:nvPicPr>
              <p:cNvPr descr="ServiceNow logo transparent PNG - StickPNG" id="309" name="Google Shape;309;p33"/>
              <p:cNvPicPr preferRelativeResize="0"/>
              <p:nvPr/>
            </p:nvPicPr>
            <p:blipFill rotWithShape="1">
              <a:blip r:embed="rId10">
                <a:alphaModFix/>
              </a:blip>
              <a:srcRect b="0" l="0" r="0" t="0"/>
              <a:stretch/>
            </p:blipFill>
            <p:spPr>
              <a:xfrm>
                <a:off x="10610775" y="5963023"/>
                <a:ext cx="1391151" cy="238404"/>
              </a:xfrm>
              <a:prstGeom prst="rect">
                <a:avLst/>
              </a:prstGeom>
              <a:noFill/>
              <a:ln>
                <a:noFill/>
              </a:ln>
            </p:spPr>
          </p:pic>
        </p:gr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9"/>
                                        </p:tgtEl>
                                        <p:attrNameLst>
                                          <p:attrName>style.visibility</p:attrName>
                                        </p:attrNameLst>
                                      </p:cBhvr>
                                      <p:to>
                                        <p:strVal val="visible"/>
                                      </p:to>
                                    </p:set>
                                    <p:animEffect filter="fade" transition="in">
                                      <p:cBhvr>
                                        <p:cTn dur="500"/>
                                        <p:tgtEl>
                                          <p:spTgt spid="2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9"/>
                                        </p:tgtEl>
                                        <p:attrNameLst>
                                          <p:attrName>style.visibility</p:attrName>
                                        </p:attrNameLst>
                                      </p:cBhvr>
                                      <p:to>
                                        <p:strVal val="visible"/>
                                      </p:to>
                                    </p:set>
                                    <p:animEffect filter="fade" transition="in">
                                      <p:cBhvr>
                                        <p:cTn dur="500"/>
                                        <p:tgtEl>
                                          <p:spTgt spid="27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0"/>
                                        </p:tgtEl>
                                        <p:attrNameLst>
                                          <p:attrName>style.visibility</p:attrName>
                                        </p:attrNameLst>
                                      </p:cBhvr>
                                      <p:to>
                                        <p:strVal val="visible"/>
                                      </p:to>
                                    </p:set>
                                    <p:animEffect filter="fade" transition="in">
                                      <p:cBhvr>
                                        <p:cTn dur="500"/>
                                        <p:tgtEl>
                                          <p:spTgt spid="30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p34"/>
          <p:cNvSpPr txBox="1"/>
          <p:nvPr>
            <p:ph idx="1" type="body"/>
          </p:nvPr>
        </p:nvSpPr>
        <p:spPr>
          <a:xfrm>
            <a:off x="1202655" y="1708425"/>
            <a:ext cx="8687400" cy="3441300"/>
          </a:xfrm>
          <a:prstGeom prst="rect">
            <a:avLst/>
          </a:prstGeom>
          <a:noFill/>
          <a:ln>
            <a:noFill/>
          </a:ln>
        </p:spPr>
        <p:txBody>
          <a:bodyPr anchorCtr="0" anchor="ctr" bIns="34275" lIns="0" spcFirstLastPara="1" rIns="68575" wrap="square" tIns="34275">
            <a:noAutofit/>
          </a:bodyPr>
          <a:lstStyle/>
          <a:p>
            <a:pPr indent="-228600" lvl="0" marL="457200" rtl="0" algn="l">
              <a:lnSpc>
                <a:spcPct val="100000"/>
              </a:lnSpc>
              <a:spcBef>
                <a:spcPts val="1200"/>
              </a:spcBef>
              <a:spcAft>
                <a:spcPts val="0"/>
              </a:spcAft>
              <a:buSzPts val="3500"/>
              <a:buNone/>
            </a:pPr>
            <a:r>
              <a:rPr lang="en-US"/>
              <a:t>The Solution</a:t>
            </a:r>
            <a:endParaRPr sz="4167"/>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accent2"/>
            </a:gs>
            <a:gs pos="24000">
              <a:schemeClr val="accent2"/>
            </a:gs>
            <a:gs pos="100000">
              <a:schemeClr val="accent1"/>
            </a:gs>
          </a:gsLst>
          <a:lin ang="18600000" scaled="0"/>
        </a:gradFill>
      </p:bgPr>
    </p:bg>
    <p:spTree>
      <p:nvGrpSpPr>
        <p:cNvPr id="319" name="Shape 319"/>
        <p:cNvGrpSpPr/>
        <p:nvPr/>
      </p:nvGrpSpPr>
      <p:grpSpPr>
        <a:xfrm>
          <a:off x="0" y="0"/>
          <a:ext cx="0" cy="0"/>
          <a:chOff x="0" y="0"/>
          <a:chExt cx="0" cy="0"/>
        </a:xfrm>
      </p:grpSpPr>
      <p:sp>
        <p:nvSpPr>
          <p:cNvPr id="320" name="Google Shape;320;p35"/>
          <p:cNvSpPr/>
          <p:nvPr/>
        </p:nvSpPr>
        <p:spPr>
          <a:xfrm rot="10800000">
            <a:off x="-114923" y="686733"/>
            <a:ext cx="12421848" cy="12421848"/>
          </a:xfrm>
          <a:prstGeom prst="pie">
            <a:avLst>
              <a:gd fmla="val 0" name="adj1"/>
              <a:gd fmla="val 10803585" name="adj2"/>
            </a:avLst>
          </a:prstGeom>
          <a:gradFill>
            <a:gsLst>
              <a:gs pos="0">
                <a:srgbClr val="FFFFFF">
                  <a:alpha val="24705"/>
                </a:srgbClr>
              </a:gs>
              <a:gs pos="46000">
                <a:srgbClr val="FFFFFF">
                  <a:alpha val="9411"/>
                </a:srgbClr>
              </a:gs>
              <a:gs pos="100000">
                <a:srgbClr val="FFFFFF">
                  <a:alpha val="0"/>
                </a:srgbClr>
              </a:gs>
            </a:gsLst>
            <a:path path="circle">
              <a:fillToRect b="50%" l="50%" r="50%" t="50%"/>
            </a:path>
            <a:tileRect/>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2283B"/>
              </a:solidFill>
              <a:latin typeface="Arial"/>
              <a:ea typeface="Arial"/>
              <a:cs typeface="Arial"/>
              <a:sym typeface="Arial"/>
            </a:endParaRPr>
          </a:p>
        </p:txBody>
      </p:sp>
      <p:sp>
        <p:nvSpPr>
          <p:cNvPr id="321" name="Google Shape;321;p35"/>
          <p:cNvSpPr txBox="1"/>
          <p:nvPr/>
        </p:nvSpPr>
        <p:spPr>
          <a:xfrm>
            <a:off x="0" y="1749784"/>
            <a:ext cx="12192000" cy="27399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5000"/>
              <a:buFont typeface="Arial"/>
              <a:buNone/>
            </a:pPr>
            <a:r>
              <a:rPr b="1" i="0" lang="en-US" sz="4400" u="none" cap="none" strike="noStrike">
                <a:solidFill>
                  <a:srgbClr val="FFFFFF"/>
                </a:solidFill>
                <a:latin typeface="Poppins"/>
                <a:ea typeface="Poppins"/>
                <a:cs typeface="Poppins"/>
                <a:sym typeface="Poppins"/>
              </a:rPr>
              <a:t>A Unified Platform</a:t>
            </a:r>
            <a:br>
              <a:rPr b="1" i="0" lang="en-US" sz="4400" u="none" cap="none" strike="noStrike">
                <a:solidFill>
                  <a:srgbClr val="FFFFFF"/>
                </a:solidFill>
                <a:latin typeface="Poppins"/>
                <a:ea typeface="Poppins"/>
                <a:cs typeface="Poppins"/>
                <a:sym typeface="Poppins"/>
              </a:rPr>
            </a:br>
            <a:r>
              <a:rPr b="1" i="0" lang="en-US" sz="3600" u="none" cap="none" strike="noStrike">
                <a:solidFill>
                  <a:srgbClr val="FFFFFF"/>
                </a:solidFill>
                <a:latin typeface="Poppins"/>
                <a:ea typeface="Poppins"/>
                <a:cs typeface="Poppins"/>
                <a:sym typeface="Poppins"/>
              </a:rPr>
              <a:t> </a:t>
            </a:r>
            <a:r>
              <a:rPr b="1" lang="en-US" sz="3600">
                <a:solidFill>
                  <a:srgbClr val="FFFFFF"/>
                </a:solidFill>
                <a:latin typeface="Poppins"/>
                <a:ea typeface="Poppins"/>
                <a:cs typeface="Poppins"/>
                <a:sym typeface="Poppins"/>
              </a:rPr>
              <a:t>to</a:t>
            </a:r>
            <a:endParaRPr b="1" sz="3600">
              <a:solidFill>
                <a:srgbClr val="FFFFFF"/>
              </a:solidFill>
              <a:latin typeface="Poppins"/>
              <a:ea typeface="Poppins"/>
              <a:cs typeface="Poppins"/>
              <a:sym typeface="Poppins"/>
            </a:endParaRPr>
          </a:p>
          <a:p>
            <a:pPr indent="0" lvl="0" marL="0" marR="0" rtl="0" algn="ctr">
              <a:lnSpc>
                <a:spcPct val="100000"/>
              </a:lnSpc>
              <a:spcBef>
                <a:spcPts val="0"/>
              </a:spcBef>
              <a:spcAft>
                <a:spcPts val="0"/>
              </a:spcAft>
              <a:buClr>
                <a:srgbClr val="000000"/>
              </a:buClr>
              <a:buSzPts val="5000"/>
              <a:buFont typeface="Arial"/>
              <a:buNone/>
            </a:pPr>
            <a:r>
              <a:rPr b="1" lang="en-US" sz="4400">
                <a:solidFill>
                  <a:srgbClr val="FFFFFF"/>
                </a:solidFill>
                <a:latin typeface="Poppins"/>
                <a:ea typeface="Poppins"/>
                <a:cs typeface="Poppins"/>
                <a:sym typeface="Poppins"/>
              </a:rPr>
              <a:t>Connect Everything</a:t>
            </a:r>
            <a:endParaRPr b="1" sz="4400">
              <a:solidFill>
                <a:srgbClr val="FFFFFF"/>
              </a:solidFill>
              <a:latin typeface="Poppins"/>
              <a:ea typeface="Poppins"/>
              <a:cs typeface="Poppins"/>
              <a:sym typeface="Poppins"/>
            </a:endParaRPr>
          </a:p>
          <a:p>
            <a:pPr indent="0" lvl="0" marL="0" marR="0" rtl="0" algn="ctr">
              <a:lnSpc>
                <a:spcPct val="100000"/>
              </a:lnSpc>
              <a:spcBef>
                <a:spcPts val="0"/>
              </a:spcBef>
              <a:spcAft>
                <a:spcPts val="0"/>
              </a:spcAft>
              <a:buClr>
                <a:srgbClr val="000000"/>
              </a:buClr>
              <a:buSzPts val="5000"/>
              <a:buFont typeface="Arial"/>
              <a:buNone/>
            </a:pPr>
            <a:br>
              <a:rPr b="1" i="0" lang="en-US" sz="2800" u="none" cap="none" strike="noStrike">
                <a:solidFill>
                  <a:srgbClr val="FFFFFF"/>
                </a:solidFill>
                <a:latin typeface="Poppins"/>
                <a:ea typeface="Poppins"/>
                <a:cs typeface="Poppins"/>
                <a:sym typeface="Poppins"/>
              </a:rPr>
            </a:br>
            <a:r>
              <a:rPr b="0" i="0" lang="en-US" sz="2000" u="none" cap="none" strike="noStrike">
                <a:solidFill>
                  <a:srgbClr val="FFFFFF"/>
                </a:solidFill>
                <a:latin typeface="Poppins Medium"/>
                <a:ea typeface="Poppins Medium"/>
                <a:cs typeface="Poppins Medium"/>
                <a:sym typeface="Poppins Medium"/>
              </a:rPr>
              <a:t>Integration  |   API Management  |  Data Management  |  AI Management</a:t>
            </a:r>
            <a:endParaRPr b="0" i="0" sz="2000" u="none" cap="none" strike="noStrike">
              <a:solidFill>
                <a:srgbClr val="FFFFFF"/>
              </a:solidFill>
              <a:latin typeface="Poppins Medium"/>
              <a:ea typeface="Poppins Medium"/>
              <a:cs typeface="Poppins Medium"/>
              <a:sym typeface="Poppins Medium"/>
            </a:endParaRPr>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321"/>
                                        </p:tgtEl>
                                        <p:attrNameLst>
                                          <p:attrName>style.visibility</p:attrName>
                                        </p:attrNameLst>
                                      </p:cBhvr>
                                      <p:to>
                                        <p:strVal val="visible"/>
                                      </p:to>
                                    </p:set>
                                    <p:animEffect filter="fade" transition="in">
                                      <p:cBhvr>
                                        <p:cTn dur="1000"/>
                                        <p:tgtEl>
                                          <p:spTgt spid="321"/>
                                        </p:tgtEl>
                                      </p:cBhvr>
                                    </p:animEffect>
                                  </p:childTnLst>
                                </p:cTn>
                              </p:par>
                              <p:par>
                                <p:cTn fill="hold" nodeType="withEffect" presetClass="entr" presetID="10" presetSubtype="0">
                                  <p:stCondLst>
                                    <p:cond delay="0"/>
                                  </p:stCondLst>
                                  <p:childTnLst>
                                    <p:set>
                                      <p:cBhvr>
                                        <p:cTn dur="1" fill="hold">
                                          <p:stCondLst>
                                            <p:cond delay="0"/>
                                          </p:stCondLst>
                                        </p:cTn>
                                        <p:tgtEl>
                                          <p:spTgt spid="320"/>
                                        </p:tgtEl>
                                        <p:attrNameLst>
                                          <p:attrName>style.visibility</p:attrName>
                                        </p:attrNameLst>
                                      </p:cBhvr>
                                      <p:to>
                                        <p:strVal val="visible"/>
                                      </p:to>
                                    </p:set>
                                    <p:animEffect filter="fade" transition="in">
                                      <p:cBhvr>
                                        <p:cTn dur="3000"/>
                                        <p:tgtEl>
                                          <p:spTgt spid="32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pic>
        <p:nvPicPr>
          <p:cNvPr id="326" name="Google Shape;326;p36"/>
          <p:cNvPicPr preferRelativeResize="0"/>
          <p:nvPr/>
        </p:nvPicPr>
        <p:blipFill>
          <a:blip r:embed="rId3">
            <a:alphaModFix/>
          </a:blip>
          <a:stretch>
            <a:fillRect/>
          </a:stretch>
        </p:blipFill>
        <p:spPr>
          <a:xfrm>
            <a:off x="0" y="0"/>
            <a:ext cx="12147702" cy="683307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0.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Boomi FY23">
  <a:themeElements>
    <a:clrScheme name="Simple Light">
      <a:dk1>
        <a:srgbClr val="02293B"/>
      </a:dk1>
      <a:lt1>
        <a:srgbClr val="FFFFFF"/>
      </a:lt1>
      <a:dk2>
        <a:srgbClr val="A5A4A3"/>
      </a:dk2>
      <a:lt2>
        <a:srgbClr val="EEEBEA"/>
      </a:lt2>
      <a:accent1>
        <a:srgbClr val="FF7C66"/>
      </a:accent1>
      <a:accent2>
        <a:srgbClr val="033D58"/>
      </a:accent2>
      <a:accent3>
        <a:srgbClr val="426E82"/>
      </a:accent3>
      <a:accent4>
        <a:srgbClr val="819EAC"/>
      </a:accent4>
      <a:accent5>
        <a:srgbClr val="CCD8DE"/>
      </a:accent5>
      <a:accent6>
        <a:srgbClr val="22C5BE"/>
      </a:accent6>
      <a:hlink>
        <a:srgbClr val="0087CC"/>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1_Office Theme">
  <a:themeElements>
    <a:clrScheme name="Boomi Color Palette 1">
      <a:dk1>
        <a:srgbClr val="02283B"/>
      </a:dk1>
      <a:lt1>
        <a:srgbClr val="FFFFFF"/>
      </a:lt1>
      <a:dk2>
        <a:srgbClr val="072B55"/>
      </a:dk2>
      <a:lt2>
        <a:srgbClr val="EDEDED"/>
      </a:lt2>
      <a:accent1>
        <a:srgbClr val="FF7C66"/>
      </a:accent1>
      <a:accent2>
        <a:srgbClr val="A03291"/>
      </a:accent2>
      <a:accent3>
        <a:srgbClr val="4B4FE2"/>
      </a:accent3>
      <a:accent4>
        <a:srgbClr val="0085F0"/>
      </a:accent4>
      <a:accent5>
        <a:srgbClr val="0EC38B"/>
      </a:accent5>
      <a:accent6>
        <a:srgbClr val="808080"/>
      </a:accent6>
      <a:hlink>
        <a:srgbClr val="A03291"/>
      </a:hlink>
      <a:folHlink>
        <a:srgbClr val="A032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Boomi Color Palette 1">
      <a:dk1>
        <a:srgbClr val="02283B"/>
      </a:dk1>
      <a:lt1>
        <a:srgbClr val="FFFFFF"/>
      </a:lt1>
      <a:dk2>
        <a:srgbClr val="072B55"/>
      </a:dk2>
      <a:lt2>
        <a:srgbClr val="EDEDED"/>
      </a:lt2>
      <a:accent1>
        <a:srgbClr val="FF7C66"/>
      </a:accent1>
      <a:accent2>
        <a:srgbClr val="A03291"/>
      </a:accent2>
      <a:accent3>
        <a:srgbClr val="4B4FE2"/>
      </a:accent3>
      <a:accent4>
        <a:srgbClr val="0085F0"/>
      </a:accent4>
      <a:accent5>
        <a:srgbClr val="0EC38B"/>
      </a:accent5>
      <a:accent6>
        <a:srgbClr val="808080"/>
      </a:accent6>
      <a:hlink>
        <a:srgbClr val="A03291"/>
      </a:hlink>
      <a:folHlink>
        <a:srgbClr val="A032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Office Theme">
  <a:themeElements>
    <a:clrScheme name="Boomi Color Palette 1">
      <a:dk1>
        <a:srgbClr val="02283B"/>
      </a:dk1>
      <a:lt1>
        <a:srgbClr val="FFFFFF"/>
      </a:lt1>
      <a:dk2>
        <a:srgbClr val="072B55"/>
      </a:dk2>
      <a:lt2>
        <a:srgbClr val="EDEDED"/>
      </a:lt2>
      <a:accent1>
        <a:srgbClr val="FF7C66"/>
      </a:accent1>
      <a:accent2>
        <a:srgbClr val="A03291"/>
      </a:accent2>
      <a:accent3>
        <a:srgbClr val="4B4FE2"/>
      </a:accent3>
      <a:accent4>
        <a:srgbClr val="0085F0"/>
      </a:accent4>
      <a:accent5>
        <a:srgbClr val="0EC38B"/>
      </a:accent5>
      <a:accent6>
        <a:srgbClr val="808080"/>
      </a:accent6>
      <a:hlink>
        <a:srgbClr val="A03291"/>
      </a:hlink>
      <a:folHlink>
        <a:srgbClr val="A032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xmlns:r="http://schemas.openxmlformats.org/officeDocument/2006/relationships" name="Tema do Office">
  <a:themeElements>
    <a:clrScheme name="Boomi RKOM">
      <a:dk1>
        <a:srgbClr val="000000"/>
      </a:dk1>
      <a:lt1>
        <a:srgbClr val="FFFFFF"/>
      </a:lt1>
      <a:dk2>
        <a:srgbClr val="072B55"/>
      </a:dk2>
      <a:lt2>
        <a:srgbClr val="EDEDED"/>
      </a:lt2>
      <a:accent1>
        <a:srgbClr val="FF7C66"/>
      </a:accent1>
      <a:accent2>
        <a:srgbClr val="A03291"/>
      </a:accent2>
      <a:accent3>
        <a:srgbClr val="4B4FE2"/>
      </a:accent3>
      <a:accent4>
        <a:srgbClr val="0085F0"/>
      </a:accent4>
      <a:accent5>
        <a:srgbClr val="0EC38B"/>
      </a:accent5>
      <a:accent6>
        <a:srgbClr val="808080"/>
      </a:accent6>
      <a:hlink>
        <a:srgbClr val="A03291"/>
      </a:hlink>
      <a:folHlink>
        <a:srgbClr val="A032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7.xml><?xml version="1.0" encoding="utf-8"?>
<a:theme xmlns:a="http://schemas.openxmlformats.org/drawingml/2006/main" xmlns:r="http://schemas.openxmlformats.org/officeDocument/2006/relationships" name="Office Theme">
  <a:themeElements>
    <a:clrScheme name="Boomi Color Palette 1">
      <a:dk1>
        <a:srgbClr val="02283B"/>
      </a:dk1>
      <a:lt1>
        <a:srgbClr val="FFFFFF"/>
      </a:lt1>
      <a:dk2>
        <a:srgbClr val="072B55"/>
      </a:dk2>
      <a:lt2>
        <a:srgbClr val="EDEDED"/>
      </a:lt2>
      <a:accent1>
        <a:srgbClr val="FF7C66"/>
      </a:accent1>
      <a:accent2>
        <a:srgbClr val="A03291"/>
      </a:accent2>
      <a:accent3>
        <a:srgbClr val="4B4FE2"/>
      </a:accent3>
      <a:accent4>
        <a:srgbClr val="0085F0"/>
      </a:accent4>
      <a:accent5>
        <a:srgbClr val="0EC38B"/>
      </a:accent5>
      <a:accent6>
        <a:srgbClr val="808080"/>
      </a:accent6>
      <a:hlink>
        <a:srgbClr val="A03291"/>
      </a:hlink>
      <a:folHlink>
        <a:srgbClr val="A032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8.xml><?xml version="1.0" encoding="utf-8"?>
<a:theme xmlns:a="http://schemas.openxmlformats.org/drawingml/2006/main" xmlns:r="http://schemas.openxmlformats.org/officeDocument/2006/relationships" name="Office Theme">
  <a:themeElements>
    <a:clrScheme name="Boomi Color Palette 1">
      <a:dk1>
        <a:srgbClr val="02283B"/>
      </a:dk1>
      <a:lt1>
        <a:srgbClr val="FFFFFF"/>
      </a:lt1>
      <a:dk2>
        <a:srgbClr val="072B55"/>
      </a:dk2>
      <a:lt2>
        <a:srgbClr val="EDEDED"/>
      </a:lt2>
      <a:accent1>
        <a:srgbClr val="FF7C66"/>
      </a:accent1>
      <a:accent2>
        <a:srgbClr val="A03291"/>
      </a:accent2>
      <a:accent3>
        <a:srgbClr val="4B4FE2"/>
      </a:accent3>
      <a:accent4>
        <a:srgbClr val="0085F0"/>
      </a:accent4>
      <a:accent5>
        <a:srgbClr val="0EC38B"/>
      </a:accent5>
      <a:accent6>
        <a:srgbClr val="808080"/>
      </a:accent6>
      <a:hlink>
        <a:srgbClr val="A03291"/>
      </a:hlink>
      <a:folHlink>
        <a:srgbClr val="A032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9.xml><?xml version="1.0" encoding="utf-8"?>
<a:theme xmlns:a="http://schemas.openxmlformats.org/drawingml/2006/main" xmlns:r="http://schemas.openxmlformats.org/officeDocument/2006/relationships" name="Boomi Fall 2023">
  <a:themeElements>
    <a:clrScheme name="Boomi Color Palette 1">
      <a:dk1>
        <a:srgbClr val="02283B"/>
      </a:dk1>
      <a:lt1>
        <a:srgbClr val="FFFFFF"/>
      </a:lt1>
      <a:dk2>
        <a:srgbClr val="072B55"/>
      </a:dk2>
      <a:lt2>
        <a:srgbClr val="EDEDED"/>
      </a:lt2>
      <a:accent1>
        <a:srgbClr val="FF7C66"/>
      </a:accent1>
      <a:accent2>
        <a:srgbClr val="A03291"/>
      </a:accent2>
      <a:accent3>
        <a:srgbClr val="4B4FE2"/>
      </a:accent3>
      <a:accent4>
        <a:srgbClr val="0085F0"/>
      </a:accent4>
      <a:accent5>
        <a:srgbClr val="0EC38B"/>
      </a:accent5>
      <a:accent6>
        <a:srgbClr val="808080"/>
      </a:accent6>
      <a:hlink>
        <a:srgbClr val="A03291"/>
      </a:hlink>
      <a:folHlink>
        <a:srgbClr val="A032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